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34"/>
  </p:notesMasterIdLst>
  <p:sldIdLst>
    <p:sldId id="256" r:id="rId5"/>
    <p:sldId id="265" r:id="rId6"/>
    <p:sldId id="258" r:id="rId7"/>
    <p:sldId id="259" r:id="rId8"/>
    <p:sldId id="268" r:id="rId9"/>
    <p:sldId id="260" r:id="rId10"/>
    <p:sldId id="261" r:id="rId11"/>
    <p:sldId id="262" r:id="rId12"/>
    <p:sldId id="264" r:id="rId13"/>
    <p:sldId id="266" r:id="rId14"/>
    <p:sldId id="269" r:id="rId15"/>
    <p:sldId id="288" r:id="rId16"/>
    <p:sldId id="270" r:id="rId17"/>
    <p:sldId id="271" r:id="rId18"/>
    <p:sldId id="272" r:id="rId19"/>
    <p:sldId id="273" r:id="rId20"/>
    <p:sldId id="274" r:id="rId21"/>
    <p:sldId id="277" r:id="rId22"/>
    <p:sldId id="282" r:id="rId23"/>
    <p:sldId id="286" r:id="rId24"/>
    <p:sldId id="276" r:id="rId25"/>
    <p:sldId id="278" r:id="rId26"/>
    <p:sldId id="279" r:id="rId27"/>
    <p:sldId id="281" r:id="rId28"/>
    <p:sldId id="275" r:id="rId29"/>
    <p:sldId id="280" r:id="rId30"/>
    <p:sldId id="283" r:id="rId31"/>
    <p:sldId id="284"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6839"/>
    <a:srgbClr val="B2E18A"/>
    <a:srgbClr val="B3E1B5"/>
    <a:srgbClr val="DAF2D0"/>
    <a:srgbClr val="009051"/>
    <a:srgbClr val="E7E6E6"/>
    <a:srgbClr val="FFFFFF"/>
    <a:srgbClr val="99FF99"/>
    <a:srgbClr val="B5E4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75E2D-7A91-F301-9E66-1BD389D63676}" v="6" dt="2024-03-21T15:18:51.529"/>
    <p1510:client id="{4B585B39-505E-4CF7-A608-A6671BEA07BB}" v="2225" dt="2024-03-21T20:34:34.654"/>
    <p1510:client id="{8E7A0CCB-EAA7-4162-9031-6C3435351DAF}" v="1337" dt="2024-03-21T13:50:50.120"/>
    <p1510:client id="{E555DB4D-3836-1740-A75A-BAC44A4246D6}" v="4117" dt="2024-03-22T00:42:41.152"/>
    <p1510:client id="{ECBE4B66-74D8-485B-9CC9-3852A4800669}" v="489" dt="2024-03-22T00:40:58.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mas, Jake Tyler - dumasjt" userId="a7756c96-b372-4a30-9bf2-6759ee41a815" providerId="ADAL" clId="{E555DB4D-3836-1740-A75A-BAC44A4246D6}"/>
    <pc:docChg chg="undo custSel addSld modSld sldOrd">
      <pc:chgData name="Dumas, Jake Tyler - dumasjt" userId="a7756c96-b372-4a30-9bf2-6759ee41a815" providerId="ADAL" clId="{E555DB4D-3836-1740-A75A-BAC44A4246D6}" dt="2024-03-22T00:42:41.152" v="4112" actId="1076"/>
      <pc:docMkLst>
        <pc:docMk/>
      </pc:docMkLst>
      <pc:sldChg chg="modSp mod modNotesTx">
        <pc:chgData name="Dumas, Jake Tyler - dumasjt" userId="a7756c96-b372-4a30-9bf2-6759ee41a815" providerId="ADAL" clId="{E555DB4D-3836-1740-A75A-BAC44A4246D6}" dt="2024-03-20T15:12:23.990" v="1935" actId="1037"/>
        <pc:sldMkLst>
          <pc:docMk/>
          <pc:sldMk cId="109857222" sldId="256"/>
        </pc:sldMkLst>
        <pc:spChg chg="mod">
          <ac:chgData name="Dumas, Jake Tyler - dumasjt" userId="a7756c96-b372-4a30-9bf2-6759ee41a815" providerId="ADAL" clId="{E555DB4D-3836-1740-A75A-BAC44A4246D6}" dt="2024-03-20T15:12:23.990" v="1935" actId="1037"/>
          <ac:spMkLst>
            <pc:docMk/>
            <pc:sldMk cId="109857222" sldId="256"/>
            <ac:spMk id="2" creationId="{1E0DE6C7-B822-081A-383B-DF8D489446D4}"/>
          </ac:spMkLst>
        </pc:spChg>
      </pc:sldChg>
      <pc:sldChg chg="addSp delSp modSp mod setBg modNotesTx">
        <pc:chgData name="Dumas, Jake Tyler - dumasjt" userId="a7756c96-b372-4a30-9bf2-6759ee41a815" providerId="ADAL" clId="{E555DB4D-3836-1740-A75A-BAC44A4246D6}" dt="2024-03-21T00:29:34.908" v="3458" actId="1076"/>
        <pc:sldMkLst>
          <pc:docMk/>
          <pc:sldMk cId="3340370324" sldId="258"/>
        </pc:sldMkLst>
        <pc:spChg chg="mod">
          <ac:chgData name="Dumas, Jake Tyler - dumasjt" userId="a7756c96-b372-4a30-9bf2-6759ee41a815" providerId="ADAL" clId="{E555DB4D-3836-1740-A75A-BAC44A4246D6}" dt="2024-03-21T00:29:34.908" v="3458" actId="1076"/>
          <ac:spMkLst>
            <pc:docMk/>
            <pc:sldMk cId="3340370324" sldId="258"/>
            <ac:spMk id="2" creationId="{960FF0EC-901F-A6DC-065A-A24B26E3BAC2}"/>
          </ac:spMkLst>
        </pc:spChg>
        <pc:spChg chg="add del mod">
          <ac:chgData name="Dumas, Jake Tyler - dumasjt" userId="a7756c96-b372-4a30-9bf2-6759ee41a815" providerId="ADAL" clId="{E555DB4D-3836-1740-A75A-BAC44A4246D6}" dt="2024-03-19T21:26:16.649" v="425" actId="12084"/>
          <ac:spMkLst>
            <pc:docMk/>
            <pc:sldMk cId="3340370324" sldId="258"/>
            <ac:spMk id="3" creationId="{2AEC1C76-D07F-6A9C-EAF4-511E1E4FA077}"/>
          </ac:spMkLst>
        </pc:spChg>
        <pc:spChg chg="add del mod">
          <ac:chgData name="Dumas, Jake Tyler - dumasjt" userId="a7756c96-b372-4a30-9bf2-6759ee41a815" providerId="ADAL" clId="{E555DB4D-3836-1740-A75A-BAC44A4246D6}" dt="2024-03-21T00:29:24.854" v="3457" actId="478"/>
          <ac:spMkLst>
            <pc:docMk/>
            <pc:sldMk cId="3340370324" sldId="258"/>
            <ac:spMk id="5" creationId="{E7D16BF4-C3D9-D4FD-1522-4982E665E059}"/>
          </ac:spMkLst>
        </pc:spChg>
        <pc:spChg chg="add del mod">
          <ac:chgData name="Dumas, Jake Tyler - dumasjt" userId="a7756c96-b372-4a30-9bf2-6759ee41a815" providerId="ADAL" clId="{E555DB4D-3836-1740-A75A-BAC44A4246D6}" dt="2024-03-19T21:30:05.683" v="460" actId="478"/>
          <ac:spMkLst>
            <pc:docMk/>
            <pc:sldMk cId="3340370324" sldId="258"/>
            <ac:spMk id="8" creationId="{67EB8164-5B9D-E53C-4B42-C6F9AA2814FC}"/>
          </ac:spMkLst>
        </pc:spChg>
        <pc:spChg chg="del">
          <ac:chgData name="Dumas, Jake Tyler - dumasjt" userId="a7756c96-b372-4a30-9bf2-6759ee41a815" providerId="ADAL" clId="{E555DB4D-3836-1740-A75A-BAC44A4246D6}" dt="2024-03-19T21:39:50.764" v="503" actId="26606"/>
          <ac:spMkLst>
            <pc:docMk/>
            <pc:sldMk cId="3340370324" sldId="258"/>
            <ac:spMk id="9" creationId="{C0763A76-9F1C-4FC5-82B7-DD475DA461B2}"/>
          </ac:spMkLst>
        </pc:spChg>
        <pc:spChg chg="del">
          <ac:chgData name="Dumas, Jake Tyler - dumasjt" userId="a7756c96-b372-4a30-9bf2-6759ee41a815" providerId="ADAL" clId="{E555DB4D-3836-1740-A75A-BAC44A4246D6}" dt="2024-03-19T21:39:50.764" v="503" actId="26606"/>
          <ac:spMkLst>
            <pc:docMk/>
            <pc:sldMk cId="3340370324" sldId="258"/>
            <ac:spMk id="11" creationId="{E81BF4F6-F2CF-4984-9D14-D6966D92F99F}"/>
          </ac:spMkLst>
        </pc:spChg>
        <pc:spChg chg="add del mod">
          <ac:chgData name="Dumas, Jake Tyler - dumasjt" userId="a7756c96-b372-4a30-9bf2-6759ee41a815" providerId="ADAL" clId="{E555DB4D-3836-1740-A75A-BAC44A4246D6}" dt="2024-03-19T21:30:08.132" v="461" actId="478"/>
          <ac:spMkLst>
            <pc:docMk/>
            <pc:sldMk cId="3340370324" sldId="258"/>
            <ac:spMk id="14" creationId="{7628BC57-C469-2E66-FA97-7BF369ECD6F8}"/>
          </ac:spMkLst>
        </pc:spChg>
        <pc:spChg chg="add del mod">
          <ac:chgData name="Dumas, Jake Tyler - dumasjt" userId="a7756c96-b372-4a30-9bf2-6759ee41a815" providerId="ADAL" clId="{E555DB4D-3836-1740-A75A-BAC44A4246D6}" dt="2024-03-19T21:42:04.501" v="509"/>
          <ac:spMkLst>
            <pc:docMk/>
            <pc:sldMk cId="3340370324" sldId="258"/>
            <ac:spMk id="15" creationId="{6C471DEC-43EE-518B-2CA8-18BFDEDE2B5B}"/>
          </ac:spMkLst>
        </pc:spChg>
        <pc:spChg chg="add">
          <ac:chgData name="Dumas, Jake Tyler - dumasjt" userId="a7756c96-b372-4a30-9bf2-6759ee41a815" providerId="ADAL" clId="{E555DB4D-3836-1740-A75A-BAC44A4246D6}" dt="2024-03-19T21:39:50.764" v="503" actId="26606"/>
          <ac:spMkLst>
            <pc:docMk/>
            <pc:sldMk cId="3340370324" sldId="258"/>
            <ac:spMk id="17" creationId="{2659FDB4-FCBE-4A89-B46D-43D4FA54464D}"/>
          </ac:spMkLst>
        </pc:spChg>
        <pc:graphicFrameChg chg="add mod">
          <ac:chgData name="Dumas, Jake Tyler - dumasjt" userId="a7756c96-b372-4a30-9bf2-6759ee41a815" providerId="ADAL" clId="{E555DB4D-3836-1740-A75A-BAC44A4246D6}" dt="2024-03-19T21:25:14.423" v="409" actId="12084"/>
          <ac:graphicFrameMkLst>
            <pc:docMk/>
            <pc:sldMk cId="3340370324" sldId="258"/>
            <ac:graphicFrameMk id="4" creationId="{04A0A710-9AD9-1F58-10C0-2912CD4551FB}"/>
          </ac:graphicFrameMkLst>
        </pc:graphicFrameChg>
        <pc:graphicFrameChg chg="add del mod">
          <ac:chgData name="Dumas, Jake Tyler - dumasjt" userId="a7756c96-b372-4a30-9bf2-6759ee41a815" providerId="ADAL" clId="{E555DB4D-3836-1740-A75A-BAC44A4246D6}" dt="2024-03-19T21:26:54.673" v="430" actId="478"/>
          <ac:graphicFrameMkLst>
            <pc:docMk/>
            <pc:sldMk cId="3340370324" sldId="258"/>
            <ac:graphicFrameMk id="6" creationId="{D9AF277F-29EF-778B-ED45-37BCDDA9BE0D}"/>
          </ac:graphicFrameMkLst>
        </pc:graphicFrameChg>
        <pc:graphicFrameChg chg="add del mod modGraphic">
          <ac:chgData name="Dumas, Jake Tyler - dumasjt" userId="a7756c96-b372-4a30-9bf2-6759ee41a815" providerId="ADAL" clId="{E555DB4D-3836-1740-A75A-BAC44A4246D6}" dt="2024-03-19T21:28:06.503" v="450" actId="478"/>
          <ac:graphicFrameMkLst>
            <pc:docMk/>
            <pc:sldMk cId="3340370324" sldId="258"/>
            <ac:graphicFrameMk id="10" creationId="{6EE2945B-E588-CFDE-2EB2-FE515B34CC35}"/>
          </ac:graphicFrameMkLst>
        </pc:graphicFrameChg>
        <pc:graphicFrameChg chg="add mod modGraphic">
          <ac:chgData name="Dumas, Jake Tyler - dumasjt" userId="a7756c96-b372-4a30-9bf2-6759ee41a815" providerId="ADAL" clId="{E555DB4D-3836-1740-A75A-BAC44A4246D6}" dt="2024-03-20T14:28:41.077" v="1374" actId="2711"/>
          <ac:graphicFrameMkLst>
            <pc:docMk/>
            <pc:sldMk cId="3340370324" sldId="258"/>
            <ac:graphicFrameMk id="12" creationId="{92F0E5EF-E84A-25BF-9B63-F893C2FA51E6}"/>
          </ac:graphicFrameMkLst>
        </pc:graphicFrameChg>
        <pc:picChg chg="add del mod">
          <ac:chgData name="Dumas, Jake Tyler - dumasjt" userId="a7756c96-b372-4a30-9bf2-6759ee41a815" providerId="ADAL" clId="{E555DB4D-3836-1740-A75A-BAC44A4246D6}" dt="2024-03-20T14:15:15.067" v="1327" actId="478"/>
          <ac:picMkLst>
            <pc:docMk/>
            <pc:sldMk cId="3340370324" sldId="258"/>
            <ac:picMk id="4" creationId="{8887271F-6E2D-D4F0-49E7-5BCC11CF2579}"/>
          </ac:picMkLst>
        </pc:picChg>
        <pc:picChg chg="del">
          <ac:chgData name="Dumas, Jake Tyler - dumasjt" userId="a7756c96-b372-4a30-9bf2-6759ee41a815" providerId="ADAL" clId="{E555DB4D-3836-1740-A75A-BAC44A4246D6}" dt="2024-03-19T21:26:02.501" v="410" actId="478"/>
          <ac:picMkLst>
            <pc:docMk/>
            <pc:sldMk cId="3340370324" sldId="258"/>
            <ac:picMk id="5" creationId="{859F584E-9296-EDB9-561D-133CCFC8A2C5}"/>
          </ac:picMkLst>
        </pc:picChg>
        <pc:cxnChg chg="add">
          <ac:chgData name="Dumas, Jake Tyler - dumasjt" userId="a7756c96-b372-4a30-9bf2-6759ee41a815" providerId="ADAL" clId="{E555DB4D-3836-1740-A75A-BAC44A4246D6}" dt="2024-03-19T21:39:50.764" v="503" actId="26606"/>
          <ac:cxnSpMkLst>
            <pc:docMk/>
            <pc:sldMk cId="3340370324" sldId="258"/>
            <ac:cxnSpMk id="19" creationId="{C8F51B3F-8331-4E4A-AE96-D47B1006EEAD}"/>
          </ac:cxnSpMkLst>
        </pc:cxnChg>
      </pc:sldChg>
      <pc:sldChg chg="addSp delSp modSp mod setBg modNotesTx">
        <pc:chgData name="Dumas, Jake Tyler - dumasjt" userId="a7756c96-b372-4a30-9bf2-6759ee41a815" providerId="ADAL" clId="{E555DB4D-3836-1740-A75A-BAC44A4246D6}" dt="2024-03-21T22:03:13.439" v="3464"/>
        <pc:sldMkLst>
          <pc:docMk/>
          <pc:sldMk cId="1332866782" sldId="259"/>
        </pc:sldMkLst>
        <pc:spChg chg="mod">
          <ac:chgData name="Dumas, Jake Tyler - dumasjt" userId="a7756c96-b372-4a30-9bf2-6759ee41a815" providerId="ADAL" clId="{E555DB4D-3836-1740-A75A-BAC44A4246D6}" dt="2024-03-20T23:47:04.060" v="3024" actId="115"/>
          <ac:spMkLst>
            <pc:docMk/>
            <pc:sldMk cId="1332866782" sldId="259"/>
            <ac:spMk id="2" creationId="{7B08D6B5-6934-57AC-5FC3-CC1623CCBED0}"/>
          </ac:spMkLst>
        </pc:spChg>
        <pc:spChg chg="del mod">
          <ac:chgData name="Dumas, Jake Tyler - dumasjt" userId="a7756c96-b372-4a30-9bf2-6759ee41a815" providerId="ADAL" clId="{E555DB4D-3836-1740-A75A-BAC44A4246D6}" dt="2024-03-20T22:53:24.584" v="2924" actId="478"/>
          <ac:spMkLst>
            <pc:docMk/>
            <pc:sldMk cId="1332866782" sldId="259"/>
            <ac:spMk id="4" creationId="{DFF6F294-95D7-0368-7D3C-F3E839D45F63}"/>
          </ac:spMkLst>
        </pc:spChg>
        <pc:spChg chg="del">
          <ac:chgData name="Dumas, Jake Tyler - dumasjt" userId="a7756c96-b372-4a30-9bf2-6759ee41a815" providerId="ADAL" clId="{E555DB4D-3836-1740-A75A-BAC44A4246D6}" dt="2024-03-20T22:53:28.003" v="2925" actId="478"/>
          <ac:spMkLst>
            <pc:docMk/>
            <pc:sldMk cId="1332866782" sldId="259"/>
            <ac:spMk id="5" creationId="{872064EF-D051-667D-2941-8505A1CB4B74}"/>
          </ac:spMkLst>
        </pc:spChg>
        <pc:spChg chg="add mod">
          <ac:chgData name="Dumas, Jake Tyler - dumasjt" userId="a7756c96-b372-4a30-9bf2-6759ee41a815" providerId="ADAL" clId="{E555DB4D-3836-1740-A75A-BAC44A4246D6}" dt="2024-03-20T23:45:32.775" v="3018" actId="1076"/>
          <ac:spMkLst>
            <pc:docMk/>
            <pc:sldMk cId="1332866782" sldId="259"/>
            <ac:spMk id="9" creationId="{0CABFA9D-B35D-0E17-DF1F-F5E7FCDE7EEC}"/>
          </ac:spMkLst>
        </pc:spChg>
        <pc:spChg chg="mod">
          <ac:chgData name="Dumas, Jake Tyler - dumasjt" userId="a7756c96-b372-4a30-9bf2-6759ee41a815" providerId="ADAL" clId="{E555DB4D-3836-1740-A75A-BAC44A4246D6}" dt="2024-03-20T23:37:28.036" v="2983" actId="1076"/>
          <ac:spMkLst>
            <pc:docMk/>
            <pc:sldMk cId="1332866782" sldId="259"/>
            <ac:spMk id="16" creationId="{705238B4-6FFD-D5D8-974A-8CAF40F3042C}"/>
          </ac:spMkLst>
        </pc:spChg>
        <pc:picChg chg="add del mod">
          <ac:chgData name="Dumas, Jake Tyler - dumasjt" userId="a7756c96-b372-4a30-9bf2-6759ee41a815" providerId="ADAL" clId="{E555DB4D-3836-1740-A75A-BAC44A4246D6}" dt="2024-03-20T23:42:20.927" v="2994" actId="478"/>
          <ac:picMkLst>
            <pc:docMk/>
            <pc:sldMk cId="1332866782" sldId="259"/>
            <ac:picMk id="4" creationId="{E51D0DCA-1B55-B4C8-A3FF-EE9536335F17}"/>
          </ac:picMkLst>
        </pc:picChg>
        <pc:picChg chg="del mod">
          <ac:chgData name="Dumas, Jake Tyler - dumasjt" userId="a7756c96-b372-4a30-9bf2-6759ee41a815" providerId="ADAL" clId="{E555DB4D-3836-1740-A75A-BAC44A4246D6}" dt="2024-03-20T23:31:23.470" v="2948" actId="478"/>
          <ac:picMkLst>
            <pc:docMk/>
            <pc:sldMk cId="1332866782" sldId="259"/>
            <ac:picMk id="6" creationId="{2B1ECECA-9A14-425B-3FEB-D801C39BD8CA}"/>
          </ac:picMkLst>
        </pc:picChg>
        <pc:picChg chg="mod">
          <ac:chgData name="Dumas, Jake Tyler - dumasjt" userId="a7756c96-b372-4a30-9bf2-6759ee41a815" providerId="ADAL" clId="{E555DB4D-3836-1740-A75A-BAC44A4246D6}" dt="2024-03-20T22:53:34.367" v="2928" actId="1076"/>
          <ac:picMkLst>
            <pc:docMk/>
            <pc:sldMk cId="1332866782" sldId="259"/>
            <ac:picMk id="7" creationId="{587B8F0E-8D61-1F52-1995-3B0D9679C734}"/>
          </ac:picMkLst>
        </pc:picChg>
        <pc:picChg chg="add del mod">
          <ac:chgData name="Dumas, Jake Tyler - dumasjt" userId="a7756c96-b372-4a30-9bf2-6759ee41a815" providerId="ADAL" clId="{E555DB4D-3836-1740-A75A-BAC44A4246D6}" dt="2024-03-20T23:44:37.600" v="3002" actId="478"/>
          <ac:picMkLst>
            <pc:docMk/>
            <pc:sldMk cId="1332866782" sldId="259"/>
            <ac:picMk id="11" creationId="{3250AF55-733D-952B-2AB7-9979A293C0EC}"/>
          </ac:picMkLst>
        </pc:picChg>
        <pc:picChg chg="add mod">
          <ac:chgData name="Dumas, Jake Tyler - dumasjt" userId="a7756c96-b372-4a30-9bf2-6759ee41a815" providerId="ADAL" clId="{E555DB4D-3836-1740-A75A-BAC44A4246D6}" dt="2024-03-21T22:03:13.439" v="3464"/>
          <ac:picMkLst>
            <pc:docMk/>
            <pc:sldMk cId="1332866782" sldId="259"/>
            <ac:picMk id="13" creationId="{F20E953B-B157-129E-C488-33FD176E152D}"/>
          </ac:picMkLst>
        </pc:picChg>
        <pc:picChg chg="mod">
          <ac:chgData name="Dumas, Jake Tyler - dumasjt" userId="a7756c96-b372-4a30-9bf2-6759ee41a815" providerId="ADAL" clId="{E555DB4D-3836-1740-A75A-BAC44A4246D6}" dt="2024-03-20T23:45:25.878" v="3017" actId="1076"/>
          <ac:picMkLst>
            <pc:docMk/>
            <pc:sldMk cId="1332866782" sldId="259"/>
            <ac:picMk id="15" creationId="{88301E27-088A-381A-C1A4-2EC9736346C9}"/>
          </ac:picMkLst>
        </pc:picChg>
        <pc:cxnChg chg="add del">
          <ac:chgData name="Dumas, Jake Tyler - dumasjt" userId="a7756c96-b372-4a30-9bf2-6759ee41a815" providerId="ADAL" clId="{E555DB4D-3836-1740-A75A-BAC44A4246D6}" dt="2024-03-20T23:31:39.091" v="2951" actId="11529"/>
          <ac:cxnSpMkLst>
            <pc:docMk/>
            <pc:sldMk cId="1332866782" sldId="259"/>
            <ac:cxnSpMk id="5" creationId="{0C08A82C-5124-74F7-5977-23F0DABC7F9F}"/>
          </ac:cxnSpMkLst>
        </pc:cxnChg>
        <pc:cxnChg chg="add del mod">
          <ac:chgData name="Dumas, Jake Tyler - dumasjt" userId="a7756c96-b372-4a30-9bf2-6759ee41a815" providerId="ADAL" clId="{E555DB4D-3836-1740-A75A-BAC44A4246D6}" dt="2024-03-20T23:36:00.166" v="2966" actId="478"/>
          <ac:cxnSpMkLst>
            <pc:docMk/>
            <pc:sldMk cId="1332866782" sldId="259"/>
            <ac:cxnSpMk id="6" creationId="{C95F2BB2-7260-47ED-FA1C-43B584D2F844}"/>
          </ac:cxnSpMkLst>
        </pc:cxnChg>
        <pc:cxnChg chg="add mod">
          <ac:chgData name="Dumas, Jake Tyler - dumasjt" userId="a7756c96-b372-4a30-9bf2-6759ee41a815" providerId="ADAL" clId="{E555DB4D-3836-1740-A75A-BAC44A4246D6}" dt="2024-03-20T23:46:08.296" v="3019" actId="1076"/>
          <ac:cxnSpMkLst>
            <pc:docMk/>
            <pc:sldMk cId="1332866782" sldId="259"/>
            <ac:cxnSpMk id="8" creationId="{0C787C50-313A-09CD-1DBE-3793F4ADCD44}"/>
          </ac:cxnSpMkLst>
        </pc:cxnChg>
      </pc:sldChg>
      <pc:sldChg chg="addSp delSp modSp mod setBg">
        <pc:chgData name="Dumas, Jake Tyler - dumasjt" userId="a7756c96-b372-4a30-9bf2-6759ee41a815" providerId="ADAL" clId="{E555DB4D-3836-1740-A75A-BAC44A4246D6}" dt="2024-03-22T00:42:08.242" v="4110" actId="113"/>
        <pc:sldMkLst>
          <pc:docMk/>
          <pc:sldMk cId="357245246" sldId="260"/>
        </pc:sldMkLst>
        <pc:spChg chg="mod">
          <ac:chgData name="Dumas, Jake Tyler - dumasjt" userId="a7756c96-b372-4a30-9bf2-6759ee41a815" providerId="ADAL" clId="{E555DB4D-3836-1740-A75A-BAC44A4246D6}" dt="2024-03-22T00:42:08.242" v="4110" actId="113"/>
          <ac:spMkLst>
            <pc:docMk/>
            <pc:sldMk cId="357245246" sldId="260"/>
            <ac:spMk id="2" creationId="{596F5782-98D6-1F16-32A5-AD2342093373}"/>
          </ac:spMkLst>
        </pc:spChg>
        <pc:spChg chg="mod">
          <ac:chgData name="Dumas, Jake Tyler - dumasjt" userId="a7756c96-b372-4a30-9bf2-6759ee41a815" providerId="ADAL" clId="{E555DB4D-3836-1740-A75A-BAC44A4246D6}" dt="2024-03-21T22:33:28.256" v="3534" actId="1076"/>
          <ac:spMkLst>
            <pc:docMk/>
            <pc:sldMk cId="357245246" sldId="260"/>
            <ac:spMk id="3" creationId="{35F3C4AA-DD7E-95B5-2A41-8DA4F285C979}"/>
          </ac:spMkLst>
        </pc:spChg>
        <pc:spChg chg="add del mod">
          <ac:chgData name="Dumas, Jake Tyler - dumasjt" userId="a7756c96-b372-4a30-9bf2-6759ee41a815" providerId="ADAL" clId="{E555DB4D-3836-1740-A75A-BAC44A4246D6}" dt="2024-03-21T22:18:13.931" v="3471"/>
          <ac:spMkLst>
            <pc:docMk/>
            <pc:sldMk cId="357245246" sldId="260"/>
            <ac:spMk id="4" creationId="{7EBB1760-F0F7-A1B6-6DF6-982F5AA1368B}"/>
          </ac:spMkLst>
        </pc:spChg>
        <pc:spChg chg="del mod">
          <ac:chgData name="Dumas, Jake Tyler - dumasjt" userId="a7756c96-b372-4a30-9bf2-6759ee41a815" providerId="ADAL" clId="{E555DB4D-3836-1740-A75A-BAC44A4246D6}" dt="2024-03-21T00:06:29.187" v="3116" actId="478"/>
          <ac:spMkLst>
            <pc:docMk/>
            <pc:sldMk cId="357245246" sldId="260"/>
            <ac:spMk id="7" creationId="{3F15DEA7-F7F3-C484-7B2E-2368A3F37C52}"/>
          </ac:spMkLst>
        </pc:spChg>
        <pc:spChg chg="mod">
          <ac:chgData name="Dumas, Jake Tyler - dumasjt" userId="a7756c96-b372-4a30-9bf2-6759ee41a815" providerId="ADAL" clId="{E555DB4D-3836-1740-A75A-BAC44A4246D6}" dt="2024-03-20T23:50:56.795" v="3046" actId="207"/>
          <ac:spMkLst>
            <pc:docMk/>
            <pc:sldMk cId="357245246" sldId="260"/>
            <ac:spMk id="9" creationId="{062EB133-E349-6DB7-BF2C-40613333D0C1}"/>
          </ac:spMkLst>
        </pc:spChg>
        <pc:spChg chg="mod">
          <ac:chgData name="Dumas, Jake Tyler - dumasjt" userId="a7756c96-b372-4a30-9bf2-6759ee41a815" providerId="ADAL" clId="{E555DB4D-3836-1740-A75A-BAC44A4246D6}" dt="2024-03-20T23:51:00.914" v="3047" actId="207"/>
          <ac:spMkLst>
            <pc:docMk/>
            <pc:sldMk cId="357245246" sldId="260"/>
            <ac:spMk id="11" creationId="{02B88716-7978-664E-3DDE-64604DEEFF91}"/>
          </ac:spMkLst>
        </pc:spChg>
        <pc:spChg chg="mod">
          <ac:chgData name="Dumas, Jake Tyler - dumasjt" userId="a7756c96-b372-4a30-9bf2-6759ee41a815" providerId="ADAL" clId="{E555DB4D-3836-1740-A75A-BAC44A4246D6}" dt="2024-03-20T23:51:03.836" v="3048" actId="207"/>
          <ac:spMkLst>
            <pc:docMk/>
            <pc:sldMk cId="357245246" sldId="260"/>
            <ac:spMk id="13" creationId="{6043544D-A862-1C1B-2EBA-2D67AA5C72A3}"/>
          </ac:spMkLst>
        </pc:spChg>
        <pc:spChg chg="del">
          <ac:chgData name="Dumas, Jake Tyler - dumasjt" userId="a7756c96-b372-4a30-9bf2-6759ee41a815" providerId="ADAL" clId="{E555DB4D-3836-1740-A75A-BAC44A4246D6}" dt="2024-03-21T00:09:18.114" v="3127" actId="478"/>
          <ac:spMkLst>
            <pc:docMk/>
            <pc:sldMk cId="357245246" sldId="260"/>
            <ac:spMk id="18" creationId="{7C175378-CF34-0034-7E29-FB1F6FAA826F}"/>
          </ac:spMkLst>
        </pc:spChg>
        <pc:spChg chg="mod">
          <ac:chgData name="Dumas, Jake Tyler - dumasjt" userId="a7756c96-b372-4a30-9bf2-6759ee41a815" providerId="ADAL" clId="{E555DB4D-3836-1740-A75A-BAC44A4246D6}" dt="2024-03-21T22:21:30.479" v="3517" actId="1076"/>
          <ac:spMkLst>
            <pc:docMk/>
            <pc:sldMk cId="357245246" sldId="260"/>
            <ac:spMk id="21" creationId="{9B6CBD68-06B4-8861-ED84-A090D77E126A}"/>
          </ac:spMkLst>
        </pc:spChg>
        <pc:spChg chg="mod">
          <ac:chgData name="Dumas, Jake Tyler - dumasjt" userId="a7756c96-b372-4a30-9bf2-6759ee41a815" providerId="ADAL" clId="{E555DB4D-3836-1740-A75A-BAC44A4246D6}" dt="2024-03-21T22:21:03.041" v="3512" actId="1076"/>
          <ac:spMkLst>
            <pc:docMk/>
            <pc:sldMk cId="357245246" sldId="260"/>
            <ac:spMk id="28" creationId="{727586BC-5A32-12DE-1C92-1861E6FBD845}"/>
          </ac:spMkLst>
        </pc:spChg>
        <pc:spChg chg="mod">
          <ac:chgData name="Dumas, Jake Tyler - dumasjt" userId="a7756c96-b372-4a30-9bf2-6759ee41a815" providerId="ADAL" clId="{E555DB4D-3836-1740-A75A-BAC44A4246D6}" dt="2024-03-21T22:20:59.670" v="3511" actId="1076"/>
          <ac:spMkLst>
            <pc:docMk/>
            <pc:sldMk cId="357245246" sldId="260"/>
            <ac:spMk id="29" creationId="{E8B31360-5B8A-B7F4-28DE-E28A5532AD26}"/>
          </ac:spMkLst>
        </pc:spChg>
        <pc:spChg chg="mod">
          <ac:chgData name="Dumas, Jake Tyler - dumasjt" userId="a7756c96-b372-4a30-9bf2-6759ee41a815" providerId="ADAL" clId="{E555DB4D-3836-1740-A75A-BAC44A4246D6}" dt="2024-03-20T22:34:42.624" v="2912" actId="207"/>
          <ac:spMkLst>
            <pc:docMk/>
            <pc:sldMk cId="357245246" sldId="260"/>
            <ac:spMk id="31" creationId="{D4A77EA7-4F5C-919A-16B4-BC4DC915AEB3}"/>
          </ac:spMkLst>
        </pc:spChg>
        <pc:spChg chg="mod">
          <ac:chgData name="Dumas, Jake Tyler - dumasjt" userId="a7756c96-b372-4a30-9bf2-6759ee41a815" providerId="ADAL" clId="{E555DB4D-3836-1740-A75A-BAC44A4246D6}" dt="2024-03-21T00:17:05.195" v="3254" actId="14100"/>
          <ac:spMkLst>
            <pc:docMk/>
            <pc:sldMk cId="357245246" sldId="260"/>
            <ac:spMk id="32" creationId="{8019D0E3-364F-C6E2-EDAE-B5747A1A4C26}"/>
          </ac:spMkLst>
        </pc:spChg>
        <pc:spChg chg="mod">
          <ac:chgData name="Dumas, Jake Tyler - dumasjt" userId="a7756c96-b372-4a30-9bf2-6759ee41a815" providerId="ADAL" clId="{E555DB4D-3836-1740-A75A-BAC44A4246D6}" dt="2024-03-21T00:15:57.100" v="3225" actId="1076"/>
          <ac:spMkLst>
            <pc:docMk/>
            <pc:sldMk cId="357245246" sldId="260"/>
            <ac:spMk id="33" creationId="{0154974D-50FC-CD56-B186-DF9E63D08B96}"/>
          </ac:spMkLst>
        </pc:spChg>
        <pc:spChg chg="mod">
          <ac:chgData name="Dumas, Jake Tyler - dumasjt" userId="a7756c96-b372-4a30-9bf2-6759ee41a815" providerId="ADAL" clId="{E555DB4D-3836-1740-A75A-BAC44A4246D6}" dt="2024-03-21T00:17:02.780" v="3253" actId="14100"/>
          <ac:spMkLst>
            <pc:docMk/>
            <pc:sldMk cId="357245246" sldId="260"/>
            <ac:spMk id="35" creationId="{9A3BD43E-30D7-787C-6685-A778E9472946}"/>
          </ac:spMkLst>
        </pc:spChg>
        <pc:spChg chg="del mod">
          <ac:chgData name="Dumas, Jake Tyler - dumasjt" userId="a7756c96-b372-4a30-9bf2-6759ee41a815" providerId="ADAL" clId="{E555DB4D-3836-1740-A75A-BAC44A4246D6}" dt="2024-03-20T23:51:29.728" v="3051" actId="478"/>
          <ac:spMkLst>
            <pc:docMk/>
            <pc:sldMk cId="357245246" sldId="260"/>
            <ac:spMk id="36" creationId="{708834C2-2A6E-7FDA-C37A-FB3A478578C0}"/>
          </ac:spMkLst>
        </pc:spChg>
        <pc:spChg chg="mod">
          <ac:chgData name="Dumas, Jake Tyler - dumasjt" userId="a7756c96-b372-4a30-9bf2-6759ee41a815" providerId="ADAL" clId="{E555DB4D-3836-1740-A75A-BAC44A4246D6}" dt="2024-03-21T22:16:47.893" v="3465" actId="14100"/>
          <ac:spMkLst>
            <pc:docMk/>
            <pc:sldMk cId="357245246" sldId="260"/>
            <ac:spMk id="37" creationId="{5BF6B86C-743F-0B59-25EA-5A65948BBA3F}"/>
          </ac:spMkLst>
        </pc:spChg>
        <pc:spChg chg="mod">
          <ac:chgData name="Dumas, Jake Tyler - dumasjt" userId="a7756c96-b372-4a30-9bf2-6759ee41a815" providerId="ADAL" clId="{E555DB4D-3836-1740-A75A-BAC44A4246D6}" dt="2024-03-21T00:15:47.293" v="3224" actId="1076"/>
          <ac:spMkLst>
            <pc:docMk/>
            <pc:sldMk cId="357245246" sldId="260"/>
            <ac:spMk id="38" creationId="{A51A26FA-6DA6-B253-26D4-E92B07B3A172}"/>
          </ac:spMkLst>
        </pc:spChg>
        <pc:grpChg chg="mod">
          <ac:chgData name="Dumas, Jake Tyler - dumasjt" userId="a7756c96-b372-4a30-9bf2-6759ee41a815" providerId="ADAL" clId="{E555DB4D-3836-1740-A75A-BAC44A4246D6}" dt="2024-03-22T00:20:30.804" v="3542" actId="1076"/>
          <ac:grpSpMkLst>
            <pc:docMk/>
            <pc:sldMk cId="357245246" sldId="260"/>
            <ac:grpSpMk id="5" creationId="{ABCFBF2A-6358-7FA9-81E2-C9F53244E7F5}"/>
          </ac:grpSpMkLst>
        </pc:grpChg>
        <pc:grpChg chg="mod">
          <ac:chgData name="Dumas, Jake Tyler - dumasjt" userId="a7756c96-b372-4a30-9bf2-6759ee41a815" providerId="ADAL" clId="{E555DB4D-3836-1740-A75A-BAC44A4246D6}" dt="2024-03-21T22:20:49.493" v="3509" actId="14100"/>
          <ac:grpSpMkLst>
            <pc:docMk/>
            <pc:sldMk cId="357245246" sldId="260"/>
            <ac:grpSpMk id="30" creationId="{7118B063-7307-290A-DC04-1D108AB697B3}"/>
          </ac:grpSpMkLst>
        </pc:grpChg>
        <pc:picChg chg="mod">
          <ac:chgData name="Dumas, Jake Tyler - dumasjt" userId="a7756c96-b372-4a30-9bf2-6759ee41a815" providerId="ADAL" clId="{E555DB4D-3836-1740-A75A-BAC44A4246D6}" dt="2024-03-20T20:18:35.598" v="2910"/>
          <ac:picMkLst>
            <pc:docMk/>
            <pc:sldMk cId="357245246" sldId="260"/>
            <ac:picMk id="6" creationId="{8F420DA6-7C30-FA79-0944-18056CFA30DE}"/>
          </ac:picMkLst>
        </pc:picChg>
        <pc:picChg chg="add mod">
          <ac:chgData name="Dumas, Jake Tyler - dumasjt" userId="a7756c96-b372-4a30-9bf2-6759ee41a815" providerId="ADAL" clId="{E555DB4D-3836-1740-A75A-BAC44A4246D6}" dt="2024-03-21T22:20:56.065" v="3510" actId="1076"/>
          <ac:picMkLst>
            <pc:docMk/>
            <pc:sldMk cId="357245246" sldId="260"/>
            <ac:picMk id="14" creationId="{A538D5F3-5E5B-B764-B878-49BBFF80CC34}"/>
          </ac:picMkLst>
        </pc:picChg>
        <pc:picChg chg="mod">
          <ac:chgData name="Dumas, Jake Tyler - dumasjt" userId="a7756c96-b372-4a30-9bf2-6759ee41a815" providerId="ADAL" clId="{E555DB4D-3836-1740-A75A-BAC44A4246D6}" dt="2024-03-21T22:33:07.050" v="3529" actId="1076"/>
          <ac:picMkLst>
            <pc:docMk/>
            <pc:sldMk cId="357245246" sldId="260"/>
            <ac:picMk id="15" creationId="{93059C06-A420-0788-D59B-A0270A7A2E02}"/>
          </ac:picMkLst>
        </pc:picChg>
        <pc:picChg chg="mod">
          <ac:chgData name="Dumas, Jake Tyler - dumasjt" userId="a7756c96-b372-4a30-9bf2-6759ee41a815" providerId="ADAL" clId="{E555DB4D-3836-1740-A75A-BAC44A4246D6}" dt="2024-03-21T22:33:21.871" v="3533" actId="1076"/>
          <ac:picMkLst>
            <pc:docMk/>
            <pc:sldMk cId="357245246" sldId="260"/>
            <ac:picMk id="20" creationId="{901171E2-BEFA-64EB-C4FB-56E511F96F1D}"/>
          </ac:picMkLst>
        </pc:picChg>
        <pc:picChg chg="mod">
          <ac:chgData name="Dumas, Jake Tyler - dumasjt" userId="a7756c96-b372-4a30-9bf2-6759ee41a815" providerId="ADAL" clId="{E555DB4D-3836-1740-A75A-BAC44A4246D6}" dt="2024-03-20T20:18:27.168" v="2909"/>
          <ac:picMkLst>
            <pc:docMk/>
            <pc:sldMk cId="357245246" sldId="260"/>
            <ac:picMk id="22" creationId="{560E5012-07B9-9B5B-97FE-52E406DCA72E}"/>
          </ac:picMkLst>
        </pc:picChg>
        <pc:picChg chg="mod">
          <ac:chgData name="Dumas, Jake Tyler - dumasjt" userId="a7756c96-b372-4a30-9bf2-6759ee41a815" providerId="ADAL" clId="{E555DB4D-3836-1740-A75A-BAC44A4246D6}" dt="2024-03-21T22:33:10.429" v="3530" actId="1076"/>
          <ac:picMkLst>
            <pc:docMk/>
            <pc:sldMk cId="357245246" sldId="260"/>
            <ac:picMk id="24" creationId="{6F6B333B-B3D0-6E24-A17C-AB7BE6BA88DD}"/>
          </ac:picMkLst>
        </pc:picChg>
        <pc:picChg chg="mod">
          <ac:chgData name="Dumas, Jake Tyler - dumasjt" userId="a7756c96-b372-4a30-9bf2-6759ee41a815" providerId="ADAL" clId="{E555DB4D-3836-1740-A75A-BAC44A4246D6}" dt="2024-03-21T22:33:14.365" v="3531" actId="1076"/>
          <ac:picMkLst>
            <pc:docMk/>
            <pc:sldMk cId="357245246" sldId="260"/>
            <ac:picMk id="26" creationId="{F06ED567-6168-1902-4329-048B79C0FA6D}"/>
          </ac:picMkLst>
        </pc:picChg>
        <pc:cxnChg chg="mod">
          <ac:chgData name="Dumas, Jake Tyler - dumasjt" userId="a7756c96-b372-4a30-9bf2-6759ee41a815" providerId="ADAL" clId="{E555DB4D-3836-1740-A75A-BAC44A4246D6}" dt="2024-03-21T22:21:33.727" v="3518" actId="14100"/>
          <ac:cxnSpMkLst>
            <pc:docMk/>
            <pc:sldMk cId="357245246" sldId="260"/>
            <ac:cxnSpMk id="17" creationId="{8FDF5DE4-2BF7-BBAA-DDD4-057600FA3125}"/>
          </ac:cxnSpMkLst>
        </pc:cxnChg>
      </pc:sldChg>
      <pc:sldChg chg="addSp delSp modSp mod setBg">
        <pc:chgData name="Dumas, Jake Tyler - dumasjt" userId="a7756c96-b372-4a30-9bf2-6759ee41a815" providerId="ADAL" clId="{E555DB4D-3836-1740-A75A-BAC44A4246D6}" dt="2024-03-22T00:42:41.152" v="4112" actId="1076"/>
        <pc:sldMkLst>
          <pc:docMk/>
          <pc:sldMk cId="4185625202" sldId="261"/>
        </pc:sldMkLst>
        <pc:spChg chg="mod">
          <ac:chgData name="Dumas, Jake Tyler - dumasjt" userId="a7756c96-b372-4a30-9bf2-6759ee41a815" providerId="ADAL" clId="{E555DB4D-3836-1740-A75A-BAC44A4246D6}" dt="2024-03-20T19:53:56.456" v="2322" actId="1076"/>
          <ac:spMkLst>
            <pc:docMk/>
            <pc:sldMk cId="4185625202" sldId="261"/>
            <ac:spMk id="2" creationId="{B91924D7-FDF3-C4D9-6C0A-B6CFC010CF83}"/>
          </ac:spMkLst>
        </pc:spChg>
        <pc:spChg chg="del mod">
          <ac:chgData name="Dumas, Jake Tyler - dumasjt" userId="a7756c96-b372-4a30-9bf2-6759ee41a815" providerId="ADAL" clId="{E555DB4D-3836-1740-A75A-BAC44A4246D6}" dt="2024-03-19T22:02:39.558" v="685" actId="12084"/>
          <ac:spMkLst>
            <pc:docMk/>
            <pc:sldMk cId="4185625202" sldId="261"/>
            <ac:spMk id="3" creationId="{5F727947-9A85-DC3A-79C1-0CD8DB7A7A3F}"/>
          </ac:spMkLst>
        </pc:spChg>
        <pc:spChg chg="add mod">
          <ac:chgData name="Dumas, Jake Tyler - dumasjt" userId="a7756c96-b372-4a30-9bf2-6759ee41a815" providerId="ADAL" clId="{E555DB4D-3836-1740-A75A-BAC44A4246D6}" dt="2024-03-21T22:34:00.397" v="3538" actId="207"/>
          <ac:spMkLst>
            <pc:docMk/>
            <pc:sldMk cId="4185625202" sldId="261"/>
            <ac:spMk id="3" creationId="{D9FA0024-55D1-7C0D-E64C-3F37DB96B5E8}"/>
          </ac:spMkLst>
        </pc:spChg>
        <pc:spChg chg="add mod">
          <ac:chgData name="Dumas, Jake Tyler - dumasjt" userId="a7756c96-b372-4a30-9bf2-6759ee41a815" providerId="ADAL" clId="{E555DB4D-3836-1740-A75A-BAC44A4246D6}" dt="2024-03-22T00:42:41.152" v="4112" actId="1076"/>
          <ac:spMkLst>
            <pc:docMk/>
            <pc:sldMk cId="4185625202" sldId="261"/>
            <ac:spMk id="4" creationId="{A1265C95-1DF5-258C-DACF-5F7D1F6B2A7B}"/>
          </ac:spMkLst>
        </pc:spChg>
        <pc:spChg chg="add mod">
          <ac:chgData name="Dumas, Jake Tyler - dumasjt" userId="a7756c96-b372-4a30-9bf2-6759ee41a815" providerId="ADAL" clId="{E555DB4D-3836-1740-A75A-BAC44A4246D6}" dt="2024-03-19T00:13:39.535" v="401" actId="767"/>
          <ac:spMkLst>
            <pc:docMk/>
            <pc:sldMk cId="4185625202" sldId="261"/>
            <ac:spMk id="4" creationId="{AF82F73C-6146-7040-98E3-DCE19BC30DA1}"/>
          </ac:spMkLst>
        </pc:spChg>
        <pc:spChg chg="add del mod">
          <ac:chgData name="Dumas, Jake Tyler - dumasjt" userId="a7756c96-b372-4a30-9bf2-6759ee41a815" providerId="ADAL" clId="{E555DB4D-3836-1740-A75A-BAC44A4246D6}" dt="2024-03-20T23:56:37.438" v="3063"/>
          <ac:spMkLst>
            <pc:docMk/>
            <pc:sldMk cId="4185625202" sldId="261"/>
            <ac:spMk id="5" creationId="{D53998CF-6118-83AD-E25E-1144254E5DF3}"/>
          </ac:spMkLst>
        </pc:spChg>
        <pc:graphicFrameChg chg="add del modGraphic">
          <ac:chgData name="Dumas, Jake Tyler - dumasjt" userId="a7756c96-b372-4a30-9bf2-6759ee41a815" providerId="ADAL" clId="{E555DB4D-3836-1740-A75A-BAC44A4246D6}" dt="2024-03-19T22:02:08.883" v="682" actId="478"/>
          <ac:graphicFrameMkLst>
            <pc:docMk/>
            <pc:sldMk cId="4185625202" sldId="261"/>
            <ac:graphicFrameMk id="4" creationId="{CDBC57DF-D81B-13C8-1CB2-C8C31261C4AD}"/>
          </ac:graphicFrameMkLst>
        </pc:graphicFrameChg>
        <pc:graphicFrameChg chg="add del modGraphic">
          <ac:chgData name="Dumas, Jake Tyler - dumasjt" userId="a7756c96-b372-4a30-9bf2-6759ee41a815" providerId="ADAL" clId="{E555DB4D-3836-1740-A75A-BAC44A4246D6}" dt="2024-03-19T22:02:32.366" v="684" actId="478"/>
          <ac:graphicFrameMkLst>
            <pc:docMk/>
            <pc:sldMk cId="4185625202" sldId="261"/>
            <ac:graphicFrameMk id="5" creationId="{764D4BCF-9BE8-D20F-9CD9-ADC20ECD225E}"/>
          </ac:graphicFrameMkLst>
        </pc:graphicFrameChg>
        <pc:graphicFrameChg chg="add mod modGraphic">
          <ac:chgData name="Dumas, Jake Tyler - dumasjt" userId="a7756c96-b372-4a30-9bf2-6759ee41a815" providerId="ADAL" clId="{E555DB4D-3836-1740-A75A-BAC44A4246D6}" dt="2024-03-21T00:02:51.220" v="3098"/>
          <ac:graphicFrameMkLst>
            <pc:docMk/>
            <pc:sldMk cId="4185625202" sldId="261"/>
            <ac:graphicFrameMk id="6" creationId="{8AE0266C-35B3-A3B5-9459-F9D11B9918B7}"/>
          </ac:graphicFrameMkLst>
        </pc:graphicFrameChg>
        <pc:picChg chg="del mod">
          <ac:chgData name="Dumas, Jake Tyler - dumasjt" userId="a7756c96-b372-4a30-9bf2-6759ee41a815" providerId="ADAL" clId="{E555DB4D-3836-1740-A75A-BAC44A4246D6}" dt="2024-03-19T22:06:12.258" v="719" actId="478"/>
          <ac:picMkLst>
            <pc:docMk/>
            <pc:sldMk cId="4185625202" sldId="261"/>
            <ac:picMk id="7" creationId="{6DBDF533-4B7B-95EE-5044-99B63FD466E0}"/>
          </ac:picMkLst>
        </pc:picChg>
        <pc:picChg chg="mod">
          <ac:chgData name="Dumas, Jake Tyler - dumasjt" userId="a7756c96-b372-4a30-9bf2-6759ee41a815" providerId="ADAL" clId="{E555DB4D-3836-1740-A75A-BAC44A4246D6}" dt="2024-03-20T19:51:28.712" v="2275" actId="1076"/>
          <ac:picMkLst>
            <pc:docMk/>
            <pc:sldMk cId="4185625202" sldId="261"/>
            <ac:picMk id="1028" creationId="{839210AE-E677-A848-DF87-7F64103CE4D0}"/>
          </ac:picMkLst>
        </pc:picChg>
        <pc:cxnChg chg="add mod">
          <ac:chgData name="Dumas, Jake Tyler - dumasjt" userId="a7756c96-b372-4a30-9bf2-6759ee41a815" providerId="ADAL" clId="{E555DB4D-3836-1740-A75A-BAC44A4246D6}" dt="2024-03-22T00:42:34.664" v="4111" actId="1076"/>
          <ac:cxnSpMkLst>
            <pc:docMk/>
            <pc:sldMk cId="4185625202" sldId="261"/>
            <ac:cxnSpMk id="7" creationId="{B764BF3A-9F03-A716-05B1-0C804DBA2AA9}"/>
          </ac:cxnSpMkLst>
        </pc:cxnChg>
      </pc:sldChg>
      <pc:sldChg chg="addSp delSp modSp mod setBg">
        <pc:chgData name="Dumas, Jake Tyler - dumasjt" userId="a7756c96-b372-4a30-9bf2-6759ee41a815" providerId="ADAL" clId="{E555DB4D-3836-1740-A75A-BAC44A4246D6}" dt="2024-03-21T00:20:13.516" v="3264"/>
        <pc:sldMkLst>
          <pc:docMk/>
          <pc:sldMk cId="1538917928" sldId="262"/>
        </pc:sldMkLst>
        <pc:spChg chg="mod">
          <ac:chgData name="Dumas, Jake Tyler - dumasjt" userId="a7756c96-b372-4a30-9bf2-6759ee41a815" providerId="ADAL" clId="{E555DB4D-3836-1740-A75A-BAC44A4246D6}" dt="2024-03-20T20:05:16.256" v="2425" actId="1076"/>
          <ac:spMkLst>
            <pc:docMk/>
            <pc:sldMk cId="1538917928" sldId="262"/>
            <ac:spMk id="2" creationId="{2A712037-829F-9F00-C56A-A4403FBFA5B0}"/>
          </ac:spMkLst>
        </pc:spChg>
        <pc:spChg chg="add del mod">
          <ac:chgData name="Dumas, Jake Tyler - dumasjt" userId="a7756c96-b372-4a30-9bf2-6759ee41a815" providerId="ADAL" clId="{E555DB4D-3836-1740-A75A-BAC44A4246D6}" dt="2024-03-20T19:54:57.779" v="2327"/>
          <ac:spMkLst>
            <pc:docMk/>
            <pc:sldMk cId="1538917928" sldId="262"/>
            <ac:spMk id="3" creationId="{84C764F1-9C02-F7C1-E7BC-D3B196539818}"/>
          </ac:spMkLst>
        </pc:spChg>
        <pc:spChg chg="add del mod">
          <ac:chgData name="Dumas, Jake Tyler - dumasjt" userId="a7756c96-b372-4a30-9bf2-6759ee41a815" providerId="ADAL" clId="{E555DB4D-3836-1740-A75A-BAC44A4246D6}" dt="2024-03-20T19:55:46.510" v="2332"/>
          <ac:spMkLst>
            <pc:docMk/>
            <pc:sldMk cId="1538917928" sldId="262"/>
            <ac:spMk id="4" creationId="{2009B31E-7842-B4ED-CEBB-66EAD4D98F70}"/>
          </ac:spMkLst>
        </pc:spChg>
        <pc:spChg chg="mod">
          <ac:chgData name="Dumas, Jake Tyler - dumasjt" userId="a7756c96-b372-4a30-9bf2-6759ee41a815" providerId="ADAL" clId="{E555DB4D-3836-1740-A75A-BAC44A4246D6}" dt="2024-03-20T20:05:32.148" v="2426" actId="207"/>
          <ac:spMkLst>
            <pc:docMk/>
            <pc:sldMk cId="1538917928" sldId="262"/>
            <ac:spMk id="7" creationId="{DA34976D-6FD6-8D68-AE40-FD48CDAC8B5F}"/>
          </ac:spMkLst>
        </pc:spChg>
        <pc:spChg chg="mod">
          <ac:chgData name="Dumas, Jake Tyler - dumasjt" userId="a7756c96-b372-4a30-9bf2-6759ee41a815" providerId="ADAL" clId="{E555DB4D-3836-1740-A75A-BAC44A4246D6}" dt="2024-03-20T20:03:35.248" v="2412" actId="1076"/>
          <ac:spMkLst>
            <pc:docMk/>
            <pc:sldMk cId="1538917928" sldId="262"/>
            <ac:spMk id="8" creationId="{DF0161CB-39F5-7386-E1A9-2560409132E3}"/>
          </ac:spMkLst>
        </pc:spChg>
        <pc:spChg chg="mod">
          <ac:chgData name="Dumas, Jake Tyler - dumasjt" userId="a7756c96-b372-4a30-9bf2-6759ee41a815" providerId="ADAL" clId="{E555DB4D-3836-1740-A75A-BAC44A4246D6}" dt="2024-03-20T19:58:34.205" v="2344" actId="18245"/>
          <ac:spMkLst>
            <pc:docMk/>
            <pc:sldMk cId="1538917928" sldId="262"/>
            <ac:spMk id="9" creationId="{C891FE10-2A84-D8B5-B9D3-1752DD90C733}"/>
          </ac:spMkLst>
        </pc:spChg>
        <pc:spChg chg="del">
          <ac:chgData name="Dumas, Jake Tyler - dumasjt" userId="a7756c96-b372-4a30-9bf2-6759ee41a815" providerId="ADAL" clId="{E555DB4D-3836-1740-A75A-BAC44A4246D6}" dt="2024-03-20T19:55:06.976" v="2328" actId="26606"/>
          <ac:spMkLst>
            <pc:docMk/>
            <pc:sldMk cId="1538917928" sldId="262"/>
            <ac:spMk id="10" creationId="{C5278130-DFE0-457B-8698-88DF69019DDE}"/>
          </ac:spMkLst>
        </pc:spChg>
        <pc:spChg chg="mod">
          <ac:chgData name="Dumas, Jake Tyler - dumasjt" userId="a7756c96-b372-4a30-9bf2-6759ee41a815" providerId="ADAL" clId="{E555DB4D-3836-1740-A75A-BAC44A4246D6}" dt="2024-03-20T20:05:37.654" v="2427" actId="207"/>
          <ac:spMkLst>
            <pc:docMk/>
            <pc:sldMk cId="1538917928" sldId="262"/>
            <ac:spMk id="11" creationId="{8A4AAB15-E5BE-D561-3A77-5D6E9A0C467F}"/>
          </ac:spMkLst>
        </pc:spChg>
        <pc:spChg chg="del">
          <ac:chgData name="Dumas, Jake Tyler - dumasjt" userId="a7756c96-b372-4a30-9bf2-6759ee41a815" providerId="ADAL" clId="{E555DB4D-3836-1740-A75A-BAC44A4246D6}" dt="2024-03-20T19:55:06.976" v="2328" actId="26606"/>
          <ac:spMkLst>
            <pc:docMk/>
            <pc:sldMk cId="1538917928" sldId="262"/>
            <ac:spMk id="12" creationId="{2F99531B-1681-4D6E-BECB-18325B33A618}"/>
          </ac:spMkLst>
        </pc:spChg>
        <pc:spChg chg="mod">
          <ac:chgData name="Dumas, Jake Tyler - dumasjt" userId="a7756c96-b372-4a30-9bf2-6759ee41a815" providerId="ADAL" clId="{E555DB4D-3836-1740-A75A-BAC44A4246D6}" dt="2024-03-20T20:04:31.340" v="2417" actId="1076"/>
          <ac:spMkLst>
            <pc:docMk/>
            <pc:sldMk cId="1538917928" sldId="262"/>
            <ac:spMk id="13" creationId="{D4DA636D-62E8-9BE3-8FF3-F1A511C4D63E}"/>
          </ac:spMkLst>
        </pc:spChg>
        <pc:spChg chg="del">
          <ac:chgData name="Dumas, Jake Tyler - dumasjt" userId="a7756c96-b372-4a30-9bf2-6759ee41a815" providerId="ADAL" clId="{E555DB4D-3836-1740-A75A-BAC44A4246D6}" dt="2024-03-20T19:55:06.976" v="2328" actId="26606"/>
          <ac:spMkLst>
            <pc:docMk/>
            <pc:sldMk cId="1538917928" sldId="262"/>
            <ac:spMk id="14" creationId="{20344094-430A-400B-804B-910E696A1A90}"/>
          </ac:spMkLst>
        </pc:spChg>
        <pc:spChg chg="mod">
          <ac:chgData name="Dumas, Jake Tyler - dumasjt" userId="a7756c96-b372-4a30-9bf2-6759ee41a815" providerId="ADAL" clId="{E555DB4D-3836-1740-A75A-BAC44A4246D6}" dt="2024-03-20T20:04:31.340" v="2417" actId="1076"/>
          <ac:spMkLst>
            <pc:docMk/>
            <pc:sldMk cId="1538917928" sldId="262"/>
            <ac:spMk id="15" creationId="{78D2F80C-7640-53B3-FD23-7BF66E986F62}"/>
          </ac:spMkLst>
        </pc:spChg>
        <pc:spChg chg="del">
          <ac:chgData name="Dumas, Jake Tyler - dumasjt" userId="a7756c96-b372-4a30-9bf2-6759ee41a815" providerId="ADAL" clId="{E555DB4D-3836-1740-A75A-BAC44A4246D6}" dt="2024-03-20T19:55:06.976" v="2328" actId="26606"/>
          <ac:spMkLst>
            <pc:docMk/>
            <pc:sldMk cId="1538917928" sldId="262"/>
            <ac:spMk id="16" creationId="{453C67DF-7782-4E57-AB9B-F1B4811AD8FE}"/>
          </ac:spMkLst>
        </pc:spChg>
        <pc:spChg chg="mod">
          <ac:chgData name="Dumas, Jake Tyler - dumasjt" userId="a7756c96-b372-4a30-9bf2-6759ee41a815" providerId="ADAL" clId="{E555DB4D-3836-1740-A75A-BAC44A4246D6}" dt="2024-03-20T20:05:43.792" v="2428" actId="207"/>
          <ac:spMkLst>
            <pc:docMk/>
            <pc:sldMk cId="1538917928" sldId="262"/>
            <ac:spMk id="17" creationId="{5CF8A375-80A2-82CB-66B2-862C03C47E72}"/>
          </ac:spMkLst>
        </pc:spChg>
        <pc:spChg chg="mod">
          <ac:chgData name="Dumas, Jake Tyler - dumasjt" userId="a7756c96-b372-4a30-9bf2-6759ee41a815" providerId="ADAL" clId="{E555DB4D-3836-1740-A75A-BAC44A4246D6}" dt="2024-03-20T20:02:19.587" v="2396" actId="20577"/>
          <ac:spMkLst>
            <pc:docMk/>
            <pc:sldMk cId="1538917928" sldId="262"/>
            <ac:spMk id="19" creationId="{7CC96A76-8FCA-2BAD-D239-3CF86088324C}"/>
          </ac:spMkLst>
        </pc:spChg>
        <pc:spChg chg="mod">
          <ac:chgData name="Dumas, Jake Tyler - dumasjt" userId="a7756c96-b372-4a30-9bf2-6759ee41a815" providerId="ADAL" clId="{E555DB4D-3836-1740-A75A-BAC44A4246D6}" dt="2024-03-20T20:02:29.874" v="2398" actId="1076"/>
          <ac:spMkLst>
            <pc:docMk/>
            <pc:sldMk cId="1538917928" sldId="262"/>
            <ac:spMk id="21" creationId="{3F353C16-8B78-E69E-B370-B6E22C8A23E5}"/>
          </ac:spMkLst>
        </pc:spChg>
        <pc:spChg chg="mod">
          <ac:chgData name="Dumas, Jake Tyler - dumasjt" userId="a7756c96-b372-4a30-9bf2-6759ee41a815" providerId="ADAL" clId="{E555DB4D-3836-1740-A75A-BAC44A4246D6}" dt="2024-03-20T20:05:47.635" v="2429" actId="207"/>
          <ac:spMkLst>
            <pc:docMk/>
            <pc:sldMk cId="1538917928" sldId="262"/>
            <ac:spMk id="22" creationId="{F4263D88-F931-36EC-ABF8-62EBD9D9451A}"/>
          </ac:spMkLst>
        </pc:spChg>
        <pc:spChg chg="mod">
          <ac:chgData name="Dumas, Jake Tyler - dumasjt" userId="a7756c96-b372-4a30-9bf2-6759ee41a815" providerId="ADAL" clId="{E555DB4D-3836-1740-A75A-BAC44A4246D6}" dt="2024-03-20T20:04:35.206" v="2418" actId="1076"/>
          <ac:spMkLst>
            <pc:docMk/>
            <pc:sldMk cId="1538917928" sldId="262"/>
            <ac:spMk id="23" creationId="{23C246E3-88F0-2B5F-0BB4-9505CDD1ABD0}"/>
          </ac:spMkLst>
        </pc:spChg>
        <pc:spChg chg="mod">
          <ac:chgData name="Dumas, Jake Tyler - dumasjt" userId="a7756c96-b372-4a30-9bf2-6759ee41a815" providerId="ADAL" clId="{E555DB4D-3836-1740-A75A-BAC44A4246D6}" dt="2024-03-20T20:04:31.340" v="2417" actId="1076"/>
          <ac:spMkLst>
            <pc:docMk/>
            <pc:sldMk cId="1538917928" sldId="262"/>
            <ac:spMk id="24" creationId="{F5EEAF94-19D2-2773-7619-ADA2D227EEC9}"/>
          </ac:spMkLst>
        </pc:spChg>
        <pc:spChg chg="add">
          <ac:chgData name="Dumas, Jake Tyler - dumasjt" userId="a7756c96-b372-4a30-9bf2-6759ee41a815" providerId="ADAL" clId="{E555DB4D-3836-1740-A75A-BAC44A4246D6}" dt="2024-03-20T19:55:06.976" v="2328" actId="26606"/>
          <ac:spMkLst>
            <pc:docMk/>
            <pc:sldMk cId="1538917928" sldId="262"/>
            <ac:spMk id="25" creationId="{738F59A4-4431-460D-8E49-6E65C189A566}"/>
          </ac:spMkLst>
        </pc:spChg>
        <pc:grpChg chg="mod">
          <ac:chgData name="Dumas, Jake Tyler - dumasjt" userId="a7756c96-b372-4a30-9bf2-6759ee41a815" providerId="ADAL" clId="{E555DB4D-3836-1740-A75A-BAC44A4246D6}" dt="2024-03-20T20:05:04.884" v="2422" actId="1076"/>
          <ac:grpSpMkLst>
            <pc:docMk/>
            <pc:sldMk cId="1538917928" sldId="262"/>
            <ac:grpSpMk id="6" creationId="{BADDA9D5-0000-B727-5CC5-D1A692C511AE}"/>
          </ac:grpSpMkLst>
        </pc:grpChg>
        <pc:grpChg chg="add">
          <ac:chgData name="Dumas, Jake Tyler - dumasjt" userId="a7756c96-b372-4a30-9bf2-6759ee41a815" providerId="ADAL" clId="{E555DB4D-3836-1740-A75A-BAC44A4246D6}" dt="2024-03-20T19:55:06.976" v="2328" actId="26606"/>
          <ac:grpSpMkLst>
            <pc:docMk/>
            <pc:sldMk cId="1538917928" sldId="262"/>
            <ac:grpSpMk id="27" creationId="{8A919B9C-5C01-47E4-B2F2-45F589208ABF}"/>
          </ac:grpSpMkLst>
        </pc:grpChg>
        <pc:graphicFrameChg chg="del mod modGraphic">
          <ac:chgData name="Dumas, Jake Tyler - dumasjt" userId="a7756c96-b372-4a30-9bf2-6759ee41a815" providerId="ADAL" clId="{E555DB4D-3836-1740-A75A-BAC44A4246D6}" dt="2024-03-20T19:58:34.205" v="2344" actId="18245"/>
          <ac:graphicFrameMkLst>
            <pc:docMk/>
            <pc:sldMk cId="1538917928" sldId="262"/>
            <ac:graphicFrameMk id="5" creationId="{A7C0CC5F-4C08-E9B9-61DE-8F3B77105047}"/>
          </ac:graphicFrameMkLst>
        </pc:graphicFrameChg>
        <pc:cxnChg chg="del">
          <ac:chgData name="Dumas, Jake Tyler - dumasjt" userId="a7756c96-b372-4a30-9bf2-6759ee41a815" providerId="ADAL" clId="{E555DB4D-3836-1740-A75A-BAC44A4246D6}" dt="2024-03-20T19:55:06.976" v="2328" actId="26606"/>
          <ac:cxnSpMkLst>
            <pc:docMk/>
            <pc:sldMk cId="1538917928" sldId="262"/>
            <ac:cxnSpMk id="18" creationId="{B03A5AE3-BD30-455C-842B-7626C8BEF097}"/>
          </ac:cxnSpMkLst>
        </pc:cxnChg>
        <pc:cxnChg chg="del">
          <ac:chgData name="Dumas, Jake Tyler - dumasjt" userId="a7756c96-b372-4a30-9bf2-6759ee41a815" providerId="ADAL" clId="{E555DB4D-3836-1740-A75A-BAC44A4246D6}" dt="2024-03-20T19:55:06.976" v="2328" actId="26606"/>
          <ac:cxnSpMkLst>
            <pc:docMk/>
            <pc:sldMk cId="1538917928" sldId="262"/>
            <ac:cxnSpMk id="20" creationId="{2DBECAA5-1F2D-470D-875C-8F2C2CA3E54B}"/>
          </ac:cxnSpMkLst>
        </pc:cxnChg>
      </pc:sldChg>
      <pc:sldChg chg="addSp delSp modSp mod">
        <pc:chgData name="Dumas, Jake Tyler - dumasjt" userId="a7756c96-b372-4a30-9bf2-6759ee41a815" providerId="ADAL" clId="{E555DB4D-3836-1740-A75A-BAC44A4246D6}" dt="2024-03-21T00:31:00.802" v="3463" actId="1076"/>
        <pc:sldMkLst>
          <pc:docMk/>
          <pc:sldMk cId="774440853" sldId="264"/>
        </pc:sldMkLst>
        <pc:spChg chg="mod">
          <ac:chgData name="Dumas, Jake Tyler - dumasjt" userId="a7756c96-b372-4a30-9bf2-6759ee41a815" providerId="ADAL" clId="{E555DB4D-3836-1740-A75A-BAC44A4246D6}" dt="2024-03-20T18:05:25.037" v="2148" actId="1076"/>
          <ac:spMkLst>
            <pc:docMk/>
            <pc:sldMk cId="774440853" sldId="264"/>
            <ac:spMk id="2" creationId="{D9DCC846-3075-87FC-5A3A-D7BED2C9AC4F}"/>
          </ac:spMkLst>
        </pc:spChg>
        <pc:spChg chg="mod">
          <ac:chgData name="Dumas, Jake Tyler - dumasjt" userId="a7756c96-b372-4a30-9bf2-6759ee41a815" providerId="ADAL" clId="{E555DB4D-3836-1740-A75A-BAC44A4246D6}" dt="2024-03-19T22:47:40.284" v="1161" actId="2711"/>
          <ac:spMkLst>
            <pc:docMk/>
            <pc:sldMk cId="774440853" sldId="264"/>
            <ac:spMk id="3" creationId="{3E27224B-5611-F62B-97F1-DE7EFBCDA482}"/>
          </ac:spMkLst>
        </pc:spChg>
        <pc:spChg chg="add del mod">
          <ac:chgData name="Dumas, Jake Tyler - dumasjt" userId="a7756c96-b372-4a30-9bf2-6759ee41a815" providerId="ADAL" clId="{E555DB4D-3836-1740-A75A-BAC44A4246D6}" dt="2024-03-20T17:56:59.918" v="2018"/>
          <ac:spMkLst>
            <pc:docMk/>
            <pc:sldMk cId="774440853" sldId="264"/>
            <ac:spMk id="3" creationId="{C90D5009-7B7C-890C-DC97-B8B2E8388476}"/>
          </ac:spMkLst>
        </pc:spChg>
        <pc:spChg chg="add mod">
          <ac:chgData name="Dumas, Jake Tyler - dumasjt" userId="a7756c96-b372-4a30-9bf2-6759ee41a815" providerId="ADAL" clId="{E555DB4D-3836-1740-A75A-BAC44A4246D6}" dt="2024-03-20T18:06:02.368" v="2154" actId="207"/>
          <ac:spMkLst>
            <pc:docMk/>
            <pc:sldMk cId="774440853" sldId="264"/>
            <ac:spMk id="4" creationId="{A3AD5CD1-551E-1A4B-819F-AEE1FBD72E08}"/>
          </ac:spMkLst>
        </pc:spChg>
        <pc:spChg chg="mod">
          <ac:chgData name="Dumas, Jake Tyler - dumasjt" userId="a7756c96-b372-4a30-9bf2-6759ee41a815" providerId="ADAL" clId="{E555DB4D-3836-1740-A75A-BAC44A4246D6}" dt="2024-03-20T18:05:33.624" v="2150" actId="1076"/>
          <ac:spMkLst>
            <pc:docMk/>
            <pc:sldMk cId="774440853" sldId="264"/>
            <ac:spMk id="5" creationId="{28116380-E112-FC03-6619-C88DD289DF46}"/>
          </ac:spMkLst>
        </pc:spChg>
        <pc:spChg chg="mod">
          <ac:chgData name="Dumas, Jake Tyler - dumasjt" userId="a7756c96-b372-4a30-9bf2-6759ee41a815" providerId="ADAL" clId="{E555DB4D-3836-1740-A75A-BAC44A4246D6}" dt="2024-03-20T18:05:05.412" v="2145" actId="1076"/>
          <ac:spMkLst>
            <pc:docMk/>
            <pc:sldMk cId="774440853" sldId="264"/>
            <ac:spMk id="7" creationId="{5B904B49-CF82-0F20-DEEE-391566892E9D}"/>
          </ac:spMkLst>
        </pc:spChg>
        <pc:spChg chg="mod">
          <ac:chgData name="Dumas, Jake Tyler - dumasjt" userId="a7756c96-b372-4a30-9bf2-6759ee41a815" providerId="ADAL" clId="{E555DB4D-3836-1740-A75A-BAC44A4246D6}" dt="2024-03-21T00:31:00.802" v="3463" actId="1076"/>
          <ac:spMkLst>
            <pc:docMk/>
            <pc:sldMk cId="774440853" sldId="264"/>
            <ac:spMk id="8" creationId="{0ECD63E1-A858-1585-A0B7-9CFA646B559A}"/>
          </ac:spMkLst>
        </pc:spChg>
        <pc:spChg chg="mod">
          <ac:chgData name="Dumas, Jake Tyler - dumasjt" userId="a7756c96-b372-4a30-9bf2-6759ee41a815" providerId="ADAL" clId="{E555DB4D-3836-1740-A75A-BAC44A4246D6}" dt="2024-03-20T18:02:47.370" v="2125" actId="1076"/>
          <ac:spMkLst>
            <pc:docMk/>
            <pc:sldMk cId="774440853" sldId="264"/>
            <ac:spMk id="9" creationId="{84AC03B8-FD33-F717-8119-D994C70F61D4}"/>
          </ac:spMkLst>
        </pc:spChg>
        <pc:spChg chg="mod">
          <ac:chgData name="Dumas, Jake Tyler - dumasjt" userId="a7756c96-b372-4a30-9bf2-6759ee41a815" providerId="ADAL" clId="{E555DB4D-3836-1740-A75A-BAC44A4246D6}" dt="2024-03-21T00:30:54.746" v="3462" actId="1076"/>
          <ac:spMkLst>
            <pc:docMk/>
            <pc:sldMk cId="774440853" sldId="264"/>
            <ac:spMk id="11" creationId="{3733866E-F67C-FD73-190D-BFBAD384D765}"/>
          </ac:spMkLst>
        </pc:spChg>
        <pc:picChg chg="add mod">
          <ac:chgData name="Dumas, Jake Tyler - dumasjt" userId="a7756c96-b372-4a30-9bf2-6759ee41a815" providerId="ADAL" clId="{E555DB4D-3836-1740-A75A-BAC44A4246D6}" dt="2024-03-20T18:05:52.018" v="2152" actId="207"/>
          <ac:picMkLst>
            <pc:docMk/>
            <pc:sldMk cId="774440853" sldId="264"/>
            <ac:picMk id="10" creationId="{D26B32A2-C224-1BB5-63D1-4FAFBB20F5C2}"/>
          </ac:picMkLst>
        </pc:picChg>
        <pc:picChg chg="add mod">
          <ac:chgData name="Dumas, Jake Tyler - dumasjt" userId="a7756c96-b372-4a30-9bf2-6759ee41a815" providerId="ADAL" clId="{E555DB4D-3836-1740-A75A-BAC44A4246D6}" dt="2024-03-20T18:05:52.018" v="2152" actId="207"/>
          <ac:picMkLst>
            <pc:docMk/>
            <pc:sldMk cId="774440853" sldId="264"/>
            <ac:picMk id="13" creationId="{286D9BEA-3DE4-004A-3F8E-69C4C3D43EE9}"/>
          </ac:picMkLst>
        </pc:picChg>
        <pc:picChg chg="add mod">
          <ac:chgData name="Dumas, Jake Tyler - dumasjt" userId="a7756c96-b372-4a30-9bf2-6759ee41a815" providerId="ADAL" clId="{E555DB4D-3836-1740-A75A-BAC44A4246D6}" dt="2024-03-21T00:30:51.368" v="3461" actId="1076"/>
          <ac:picMkLst>
            <pc:docMk/>
            <pc:sldMk cId="774440853" sldId="264"/>
            <ac:picMk id="15" creationId="{0C150828-C291-DCC6-EC61-66352110888C}"/>
          </ac:picMkLst>
        </pc:picChg>
        <pc:picChg chg="add mod">
          <ac:chgData name="Dumas, Jake Tyler - dumasjt" userId="a7756c96-b372-4a30-9bf2-6759ee41a815" providerId="ADAL" clId="{E555DB4D-3836-1740-A75A-BAC44A4246D6}" dt="2024-03-19T21:48:56.664" v="631" actId="1076"/>
          <ac:picMkLst>
            <pc:docMk/>
            <pc:sldMk cId="774440853" sldId="264"/>
            <ac:picMk id="1026" creationId="{39709BC5-D351-BEDF-4850-BB7FCF450449}"/>
          </ac:picMkLst>
        </pc:picChg>
        <pc:picChg chg="add">
          <ac:chgData name="Dumas, Jake Tyler - dumasjt" userId="a7756c96-b372-4a30-9bf2-6759ee41a815" providerId="ADAL" clId="{E555DB4D-3836-1740-A75A-BAC44A4246D6}" dt="2024-03-20T18:04:00.606" v="2134"/>
          <ac:picMkLst>
            <pc:docMk/>
            <pc:sldMk cId="774440853" sldId="264"/>
            <ac:picMk id="1026" creationId="{B8F88939-9020-85BE-9AB0-1223AD4E1AA3}"/>
          </ac:picMkLst>
        </pc:picChg>
      </pc:sldChg>
      <pc:sldChg chg="addSp delSp modSp mod setBg setClrOvrMap">
        <pc:chgData name="Dumas, Jake Tyler - dumasjt" userId="a7756c96-b372-4a30-9bf2-6759ee41a815" providerId="ADAL" clId="{E555DB4D-3836-1740-A75A-BAC44A4246D6}" dt="2024-03-21T22:34:13.695" v="3539" actId="20577"/>
        <pc:sldMkLst>
          <pc:docMk/>
          <pc:sldMk cId="475475724" sldId="265"/>
        </pc:sldMkLst>
        <pc:spChg chg="mod">
          <ac:chgData name="Dumas, Jake Tyler - dumasjt" userId="a7756c96-b372-4a30-9bf2-6759ee41a815" providerId="ADAL" clId="{E555DB4D-3836-1740-A75A-BAC44A4246D6}" dt="2024-03-21T00:30:12.003" v="3460" actId="113"/>
          <ac:spMkLst>
            <pc:docMk/>
            <pc:sldMk cId="475475724" sldId="265"/>
            <ac:spMk id="2" creationId="{060958C9-5F83-AF0A-6A8E-15CB8A953C76}"/>
          </ac:spMkLst>
        </pc:spChg>
        <pc:spChg chg="del mod">
          <ac:chgData name="Dumas, Jake Tyler - dumasjt" userId="a7756c96-b372-4a30-9bf2-6759ee41a815" providerId="ADAL" clId="{E555DB4D-3836-1740-A75A-BAC44A4246D6}" dt="2024-03-19T21:54:00.245" v="649" actId="12084"/>
          <ac:spMkLst>
            <pc:docMk/>
            <pc:sldMk cId="475475724" sldId="265"/>
            <ac:spMk id="3" creationId="{F616FD68-6F12-8876-0AD9-288A6DFECE74}"/>
          </ac:spMkLst>
        </pc:spChg>
        <pc:spChg chg="mod">
          <ac:chgData name="Dumas, Jake Tyler - dumasjt" userId="a7756c96-b372-4a30-9bf2-6759ee41a815" providerId="ADAL" clId="{E555DB4D-3836-1740-A75A-BAC44A4246D6}" dt="2024-03-20T14:47:42.611" v="1878" actId="207"/>
          <ac:spMkLst>
            <pc:docMk/>
            <pc:sldMk cId="475475724" sldId="265"/>
            <ac:spMk id="6" creationId="{3569F331-2F4F-4266-60CD-8E3E2883F947}"/>
          </ac:spMkLst>
        </pc:spChg>
        <pc:spChg chg="mod">
          <ac:chgData name="Dumas, Jake Tyler - dumasjt" userId="a7756c96-b372-4a30-9bf2-6759ee41a815" providerId="ADAL" clId="{E555DB4D-3836-1740-A75A-BAC44A4246D6}" dt="2024-03-20T14:30:43.798" v="1385" actId="18245"/>
          <ac:spMkLst>
            <pc:docMk/>
            <pc:sldMk cId="475475724" sldId="265"/>
            <ac:spMk id="6" creationId="{D1E5CE03-79B7-637B-F25C-942532A14D9F}"/>
          </ac:spMkLst>
        </pc:spChg>
        <pc:spChg chg="mod">
          <ac:chgData name="Dumas, Jake Tyler - dumasjt" userId="a7756c96-b372-4a30-9bf2-6759ee41a815" providerId="ADAL" clId="{E555DB4D-3836-1740-A75A-BAC44A4246D6}" dt="2024-03-20T14:30:43.798" v="1385" actId="18245"/>
          <ac:spMkLst>
            <pc:docMk/>
            <pc:sldMk cId="475475724" sldId="265"/>
            <ac:spMk id="7" creationId="{FBFC9522-4F48-268D-22A2-65F113480B88}"/>
          </ac:spMkLst>
        </pc:spChg>
        <pc:spChg chg="mod">
          <ac:chgData name="Dumas, Jake Tyler - dumasjt" userId="a7756c96-b372-4a30-9bf2-6759ee41a815" providerId="ADAL" clId="{E555DB4D-3836-1740-A75A-BAC44A4246D6}" dt="2024-03-20T15:27:22.326" v="1936"/>
          <ac:spMkLst>
            <pc:docMk/>
            <pc:sldMk cId="475475724" sldId="265"/>
            <ac:spMk id="7" creationId="{FD3A3F8E-F22F-4380-435D-3D869BC74810}"/>
          </ac:spMkLst>
        </pc:spChg>
        <pc:spChg chg="mod">
          <ac:chgData name="Dumas, Jake Tyler - dumasjt" userId="a7756c96-b372-4a30-9bf2-6759ee41a815" providerId="ADAL" clId="{E555DB4D-3836-1740-A75A-BAC44A4246D6}" dt="2024-03-20T14:47:48.636" v="1879" actId="207"/>
          <ac:spMkLst>
            <pc:docMk/>
            <pc:sldMk cId="475475724" sldId="265"/>
            <ac:spMk id="8" creationId="{706FF116-296D-079E-0055-AA11C4A8FB46}"/>
          </ac:spMkLst>
        </pc:spChg>
        <pc:spChg chg="mod">
          <ac:chgData name="Dumas, Jake Tyler - dumasjt" userId="a7756c96-b372-4a30-9bf2-6759ee41a815" providerId="ADAL" clId="{E555DB4D-3836-1740-A75A-BAC44A4246D6}" dt="2024-03-20T14:30:43.798" v="1385" actId="18245"/>
          <ac:spMkLst>
            <pc:docMk/>
            <pc:sldMk cId="475475724" sldId="265"/>
            <ac:spMk id="8" creationId="{88274336-1DFF-BF1B-F03C-C011A35B33A5}"/>
          </ac:spMkLst>
        </pc:spChg>
        <pc:spChg chg="mod">
          <ac:chgData name="Dumas, Jake Tyler - dumasjt" userId="a7756c96-b372-4a30-9bf2-6759ee41a815" providerId="ADAL" clId="{E555DB4D-3836-1740-A75A-BAC44A4246D6}" dt="2024-03-20T14:30:43.798" v="1385" actId="18245"/>
          <ac:spMkLst>
            <pc:docMk/>
            <pc:sldMk cId="475475724" sldId="265"/>
            <ac:spMk id="9" creationId="{5B01F8A5-7C96-76C7-2854-EC84C6FFB34C}"/>
          </ac:spMkLst>
        </pc:spChg>
        <pc:spChg chg="del">
          <ac:chgData name="Dumas, Jake Tyler - dumasjt" userId="a7756c96-b372-4a30-9bf2-6759ee41a815" providerId="ADAL" clId="{E555DB4D-3836-1740-A75A-BAC44A4246D6}" dt="2024-03-19T21:52:11.518" v="637" actId="26606"/>
          <ac:spMkLst>
            <pc:docMk/>
            <pc:sldMk cId="475475724" sldId="265"/>
            <ac:spMk id="9" creationId="{9F7D5CDA-D291-4307-BF55-1381FED29634}"/>
          </ac:spMkLst>
        </pc:spChg>
        <pc:spChg chg="mod">
          <ac:chgData name="Dumas, Jake Tyler - dumasjt" userId="a7756c96-b372-4a30-9bf2-6759ee41a815" providerId="ADAL" clId="{E555DB4D-3836-1740-A75A-BAC44A4246D6}" dt="2024-03-20T15:29:37.522" v="2008"/>
          <ac:spMkLst>
            <pc:docMk/>
            <pc:sldMk cId="475475724" sldId="265"/>
            <ac:spMk id="9" creationId="{FD886370-80A2-AE24-C35D-13E4D33EF7FE}"/>
          </ac:spMkLst>
        </pc:spChg>
        <pc:spChg chg="mod">
          <ac:chgData name="Dumas, Jake Tyler - dumasjt" userId="a7756c96-b372-4a30-9bf2-6759ee41a815" providerId="ADAL" clId="{E555DB4D-3836-1740-A75A-BAC44A4246D6}" dt="2024-03-20T14:47:56.321" v="1880" actId="207"/>
          <ac:spMkLst>
            <pc:docMk/>
            <pc:sldMk cId="475475724" sldId="265"/>
            <ac:spMk id="10" creationId="{8AA984EA-973B-E65C-60CA-7BDBE58555C5}"/>
          </ac:spMkLst>
        </pc:spChg>
        <pc:spChg chg="add del">
          <ac:chgData name="Dumas, Jake Tyler - dumasjt" userId="a7756c96-b372-4a30-9bf2-6759ee41a815" providerId="ADAL" clId="{E555DB4D-3836-1740-A75A-BAC44A4246D6}" dt="2024-03-19T22:42:09.194" v="749" actId="26606"/>
          <ac:spMkLst>
            <pc:docMk/>
            <pc:sldMk cId="475475724" sldId="265"/>
            <ac:spMk id="10" creationId="{8F90786E-B72D-4C32-BDCE-A170B007822D}"/>
          </ac:spMkLst>
        </pc:spChg>
        <pc:spChg chg="mod">
          <ac:chgData name="Dumas, Jake Tyler - dumasjt" userId="a7756c96-b372-4a30-9bf2-6759ee41a815" providerId="ADAL" clId="{E555DB4D-3836-1740-A75A-BAC44A4246D6}" dt="2024-03-20T14:30:43.798" v="1385" actId="18245"/>
          <ac:spMkLst>
            <pc:docMk/>
            <pc:sldMk cId="475475724" sldId="265"/>
            <ac:spMk id="10" creationId="{C5E162DC-C79C-FC68-78E5-A92FD9CF7AC7}"/>
          </ac:spMkLst>
        </pc:spChg>
        <pc:spChg chg="del">
          <ac:chgData name="Dumas, Jake Tyler - dumasjt" userId="a7756c96-b372-4a30-9bf2-6759ee41a815" providerId="ADAL" clId="{E555DB4D-3836-1740-A75A-BAC44A4246D6}" dt="2024-03-19T21:52:11.518" v="637" actId="26606"/>
          <ac:spMkLst>
            <pc:docMk/>
            <pc:sldMk cId="475475724" sldId="265"/>
            <ac:spMk id="11" creationId="{59B296B9-C5A5-4E4F-9B60-C907B5F1466C}"/>
          </ac:spMkLst>
        </pc:spChg>
        <pc:spChg chg="mod">
          <ac:chgData name="Dumas, Jake Tyler - dumasjt" userId="a7756c96-b372-4a30-9bf2-6759ee41a815" providerId="ADAL" clId="{E555DB4D-3836-1740-A75A-BAC44A4246D6}" dt="2024-03-20T15:27:48.292" v="1941"/>
          <ac:spMkLst>
            <pc:docMk/>
            <pc:sldMk cId="475475724" sldId="265"/>
            <ac:spMk id="11" creationId="{8B12081B-76BD-3C94-7A03-A2D47A0DF664}"/>
          </ac:spMkLst>
        </pc:spChg>
        <pc:spChg chg="mod">
          <ac:chgData name="Dumas, Jake Tyler - dumasjt" userId="a7756c96-b372-4a30-9bf2-6759ee41a815" providerId="ADAL" clId="{E555DB4D-3836-1740-A75A-BAC44A4246D6}" dt="2024-03-20T14:30:43.798" v="1385" actId="18245"/>
          <ac:spMkLst>
            <pc:docMk/>
            <pc:sldMk cId="475475724" sldId="265"/>
            <ac:spMk id="11" creationId="{E7BA8D8C-EA64-65A0-F0FF-28B643E249F6}"/>
          </ac:spMkLst>
        </pc:spChg>
        <pc:spChg chg="mod">
          <ac:chgData name="Dumas, Jake Tyler - dumasjt" userId="a7756c96-b372-4a30-9bf2-6759ee41a815" providerId="ADAL" clId="{E555DB4D-3836-1740-A75A-BAC44A4246D6}" dt="2024-03-20T14:30:43.798" v="1385" actId="18245"/>
          <ac:spMkLst>
            <pc:docMk/>
            <pc:sldMk cId="475475724" sldId="265"/>
            <ac:spMk id="12" creationId="{2F05F1F3-EC28-64B7-2582-72A86842E501}"/>
          </ac:spMkLst>
        </pc:spChg>
        <pc:spChg chg="add del">
          <ac:chgData name="Dumas, Jake Tyler - dumasjt" userId="a7756c96-b372-4a30-9bf2-6759ee41a815" providerId="ADAL" clId="{E555DB4D-3836-1740-A75A-BAC44A4246D6}" dt="2024-03-19T22:42:09.194" v="749" actId="26606"/>
          <ac:spMkLst>
            <pc:docMk/>
            <pc:sldMk cId="475475724" sldId="265"/>
            <ac:spMk id="12" creationId="{5E46F2E7-848F-4A6C-A098-4764FDEA771A}"/>
          </ac:spMkLst>
        </pc:spChg>
        <pc:spChg chg="mod">
          <ac:chgData name="Dumas, Jake Tyler - dumasjt" userId="a7756c96-b372-4a30-9bf2-6759ee41a815" providerId="ADAL" clId="{E555DB4D-3836-1740-A75A-BAC44A4246D6}" dt="2024-03-20T15:29:20.467" v="2003" actId="1076"/>
          <ac:spMkLst>
            <pc:docMk/>
            <pc:sldMk cId="475475724" sldId="265"/>
            <ac:spMk id="12" creationId="{5E601D0E-F779-48CE-7BCF-2320351F75E2}"/>
          </ac:spMkLst>
        </pc:spChg>
        <pc:spChg chg="mod">
          <ac:chgData name="Dumas, Jake Tyler - dumasjt" userId="a7756c96-b372-4a30-9bf2-6759ee41a815" providerId="ADAL" clId="{E555DB4D-3836-1740-A75A-BAC44A4246D6}" dt="2024-03-21T22:34:13.695" v="3539" actId="20577"/>
          <ac:spMkLst>
            <pc:docMk/>
            <pc:sldMk cId="475475724" sldId="265"/>
            <ac:spMk id="13" creationId="{B631B893-26D1-6AC4-4F27-313865205099}"/>
          </ac:spMkLst>
        </pc:spChg>
        <pc:spChg chg="del">
          <ac:chgData name="Dumas, Jake Tyler - dumasjt" userId="a7756c96-b372-4a30-9bf2-6759ee41a815" providerId="ADAL" clId="{E555DB4D-3836-1740-A75A-BAC44A4246D6}" dt="2024-03-19T21:52:11.518" v="637" actId="26606"/>
          <ac:spMkLst>
            <pc:docMk/>
            <pc:sldMk cId="475475724" sldId="265"/>
            <ac:spMk id="13" creationId="{D0300FD3-5AF1-6305-15FA-9078072672E2}"/>
          </ac:spMkLst>
        </pc:spChg>
        <pc:spChg chg="mod">
          <ac:chgData name="Dumas, Jake Tyler - dumasjt" userId="a7756c96-b372-4a30-9bf2-6759ee41a815" providerId="ADAL" clId="{E555DB4D-3836-1740-A75A-BAC44A4246D6}" dt="2024-03-20T14:30:43.798" v="1385" actId="18245"/>
          <ac:spMkLst>
            <pc:docMk/>
            <pc:sldMk cId="475475724" sldId="265"/>
            <ac:spMk id="13" creationId="{E3918B94-2880-7C1C-81C7-723F50BE2A53}"/>
          </ac:spMkLst>
        </pc:spChg>
        <pc:spChg chg="add del">
          <ac:chgData name="Dumas, Jake Tyler - dumasjt" userId="a7756c96-b372-4a30-9bf2-6759ee41a815" providerId="ADAL" clId="{E555DB4D-3836-1740-A75A-BAC44A4246D6}" dt="2024-03-19T22:42:09.785" v="751" actId="26606"/>
          <ac:spMkLst>
            <pc:docMk/>
            <pc:sldMk cId="475475724" sldId="265"/>
            <ac:spMk id="14" creationId="{04812C46-200A-4DEB-A05E-3ED6C68C2387}"/>
          </ac:spMkLst>
        </pc:spChg>
        <pc:spChg chg="del mod">
          <ac:chgData name="Dumas, Jake Tyler - dumasjt" userId="a7756c96-b372-4a30-9bf2-6759ee41a815" providerId="ADAL" clId="{E555DB4D-3836-1740-A75A-BAC44A4246D6}" dt="2024-03-20T14:51:56.915" v="1926" actId="478"/>
          <ac:spMkLst>
            <pc:docMk/>
            <pc:sldMk cId="475475724" sldId="265"/>
            <ac:spMk id="14" creationId="{C0E50CFA-1913-E48E-FCFB-D02CF747387E}"/>
          </ac:spMkLst>
        </pc:spChg>
        <pc:spChg chg="mod">
          <ac:chgData name="Dumas, Jake Tyler - dumasjt" userId="a7756c96-b372-4a30-9bf2-6759ee41a815" providerId="ADAL" clId="{E555DB4D-3836-1740-A75A-BAC44A4246D6}" dt="2024-03-20T14:30:40.770" v="1384" actId="18245"/>
          <ac:spMkLst>
            <pc:docMk/>
            <pc:sldMk cId="475475724" sldId="265"/>
            <ac:spMk id="14" creationId="{CAF642B6-55A7-443B-E7B2-F30C62936C6B}"/>
          </ac:spMkLst>
        </pc:spChg>
        <pc:spChg chg="mod">
          <ac:chgData name="Dumas, Jake Tyler - dumasjt" userId="a7756c96-b372-4a30-9bf2-6759ee41a815" providerId="ADAL" clId="{E555DB4D-3836-1740-A75A-BAC44A4246D6}" dt="2024-03-20T23:48:13.510" v="3036" actId="20577"/>
          <ac:spMkLst>
            <pc:docMk/>
            <pc:sldMk cId="475475724" sldId="265"/>
            <ac:spMk id="15" creationId="{6C57BFB0-46FB-696D-2F3F-F8F796CC3103}"/>
          </ac:spMkLst>
        </pc:spChg>
        <pc:spChg chg="add del">
          <ac:chgData name="Dumas, Jake Tyler - dumasjt" userId="a7756c96-b372-4a30-9bf2-6759ee41a815" providerId="ADAL" clId="{E555DB4D-3836-1740-A75A-BAC44A4246D6}" dt="2024-03-19T22:42:09.785" v="751" actId="26606"/>
          <ac:spMkLst>
            <pc:docMk/>
            <pc:sldMk cId="475475724" sldId="265"/>
            <ac:spMk id="15" creationId="{D1EA859B-E555-4109-94F3-6700E046E008}"/>
          </ac:spMkLst>
        </pc:spChg>
        <pc:spChg chg="add del mod">
          <ac:chgData name="Dumas, Jake Tyler - dumasjt" userId="a7756c96-b372-4a30-9bf2-6759ee41a815" providerId="ADAL" clId="{E555DB4D-3836-1740-A75A-BAC44A4246D6}" dt="2024-03-20T14:50:07.439" v="1906" actId="478"/>
          <ac:spMkLst>
            <pc:docMk/>
            <pc:sldMk cId="475475724" sldId="265"/>
            <ac:spMk id="16" creationId="{994F4924-7E36-CD4A-477F-2C8A93178367}"/>
          </ac:spMkLst>
        </pc:spChg>
        <pc:spChg chg="add del">
          <ac:chgData name="Dumas, Jake Tyler - dumasjt" userId="a7756c96-b372-4a30-9bf2-6759ee41a815" providerId="ADAL" clId="{E555DB4D-3836-1740-A75A-BAC44A4246D6}" dt="2024-03-20T14:29:53.607" v="1380" actId="26606"/>
          <ac:spMkLst>
            <pc:docMk/>
            <pc:sldMk cId="475475724" sldId="265"/>
            <ac:spMk id="17" creationId="{04812C46-200A-4DEB-A05E-3ED6C68C2387}"/>
          </ac:spMkLst>
        </pc:spChg>
        <pc:spChg chg="add">
          <ac:chgData name="Dumas, Jake Tyler - dumasjt" userId="a7756c96-b372-4a30-9bf2-6759ee41a815" providerId="ADAL" clId="{E555DB4D-3836-1740-A75A-BAC44A4246D6}" dt="2024-03-19T21:52:11.518" v="637" actId="26606"/>
          <ac:spMkLst>
            <pc:docMk/>
            <pc:sldMk cId="475475724" sldId="265"/>
            <ac:spMk id="18" creationId="{04812C46-200A-4DEB-A05E-3ED6C68C2387}"/>
          </ac:spMkLst>
        </pc:spChg>
        <pc:spChg chg="add del">
          <ac:chgData name="Dumas, Jake Tyler - dumasjt" userId="a7756c96-b372-4a30-9bf2-6759ee41a815" providerId="ADAL" clId="{E555DB4D-3836-1740-A75A-BAC44A4246D6}" dt="2024-03-20T14:29:53.607" v="1380" actId="26606"/>
          <ac:spMkLst>
            <pc:docMk/>
            <pc:sldMk cId="475475724" sldId="265"/>
            <ac:spMk id="19" creationId="{D1EA859B-E555-4109-94F3-6700E046E008}"/>
          </ac:spMkLst>
        </pc:spChg>
        <pc:spChg chg="add">
          <ac:chgData name="Dumas, Jake Tyler - dumasjt" userId="a7756c96-b372-4a30-9bf2-6759ee41a815" providerId="ADAL" clId="{E555DB4D-3836-1740-A75A-BAC44A4246D6}" dt="2024-03-19T21:52:11.518" v="637" actId="26606"/>
          <ac:spMkLst>
            <pc:docMk/>
            <pc:sldMk cId="475475724" sldId="265"/>
            <ac:spMk id="20" creationId="{D1EA859B-E555-4109-94F3-6700E046E008}"/>
          </ac:spMkLst>
        </pc:spChg>
        <pc:spChg chg="add del">
          <ac:chgData name="Dumas, Jake Tyler - dumasjt" userId="a7756c96-b372-4a30-9bf2-6759ee41a815" providerId="ADAL" clId="{E555DB4D-3836-1740-A75A-BAC44A4246D6}" dt="2024-03-19T22:46:36.566" v="1160" actId="26606"/>
          <ac:spMkLst>
            <pc:docMk/>
            <pc:sldMk cId="475475724" sldId="265"/>
            <ac:spMk id="24" creationId="{04812C46-200A-4DEB-A05E-3ED6C68C2387}"/>
          </ac:spMkLst>
        </pc:spChg>
        <pc:spChg chg="add del">
          <ac:chgData name="Dumas, Jake Tyler - dumasjt" userId="a7756c96-b372-4a30-9bf2-6759ee41a815" providerId="ADAL" clId="{E555DB4D-3836-1740-A75A-BAC44A4246D6}" dt="2024-03-19T22:46:36.566" v="1160" actId="26606"/>
          <ac:spMkLst>
            <pc:docMk/>
            <pc:sldMk cId="475475724" sldId="265"/>
            <ac:spMk id="26" creationId="{D1EA859B-E555-4109-94F3-6700E046E008}"/>
          </ac:spMkLst>
        </pc:spChg>
        <pc:grpChg chg="mod">
          <ac:chgData name="Dumas, Jake Tyler - dumasjt" userId="a7756c96-b372-4a30-9bf2-6759ee41a815" providerId="ADAL" clId="{E555DB4D-3836-1740-A75A-BAC44A4246D6}" dt="2024-03-20T14:30:43.798" v="1385" actId="18245"/>
          <ac:grpSpMkLst>
            <pc:docMk/>
            <pc:sldMk cId="475475724" sldId="265"/>
            <ac:grpSpMk id="3" creationId="{44BA1655-6606-FB4D-44A3-A6817001A4CF}"/>
          </ac:grpSpMkLst>
        </pc:grpChg>
        <pc:grpChg chg="mod">
          <ac:chgData name="Dumas, Jake Tyler - dumasjt" userId="a7756c96-b372-4a30-9bf2-6759ee41a815" providerId="ADAL" clId="{E555DB4D-3836-1740-A75A-BAC44A4246D6}" dt="2024-03-20T23:37:44.391" v="2985" actId="1076"/>
          <ac:grpSpMkLst>
            <pc:docMk/>
            <pc:sldMk cId="475475724" sldId="265"/>
            <ac:grpSpMk id="3" creationId="{B89DDD3A-662E-A127-85EF-39E024A5979A}"/>
          </ac:grpSpMkLst>
        </pc:grpChg>
        <pc:graphicFrameChg chg="add del mod modGraphic">
          <ac:chgData name="Dumas, Jake Tyler - dumasjt" userId="a7756c96-b372-4a30-9bf2-6759ee41a815" providerId="ADAL" clId="{E555DB4D-3836-1740-A75A-BAC44A4246D6}" dt="2024-03-20T14:42:50.081" v="1812" actId="18245"/>
          <ac:graphicFrameMkLst>
            <pc:docMk/>
            <pc:sldMk cId="475475724" sldId="265"/>
            <ac:graphicFrameMk id="4" creationId="{702E3EBE-5C4F-7DD7-F4C9-91F12A20631D}"/>
          </ac:graphicFrameMkLst>
        </pc:graphicFrameChg>
        <pc:picChg chg="mod">
          <ac:chgData name="Dumas, Jake Tyler - dumasjt" userId="a7756c96-b372-4a30-9bf2-6759ee41a815" providerId="ADAL" clId="{E555DB4D-3836-1740-A75A-BAC44A4246D6}" dt="2024-03-20T15:29:41.093" v="2010" actId="1076"/>
          <ac:picMkLst>
            <pc:docMk/>
            <pc:sldMk cId="475475724" sldId="265"/>
            <ac:picMk id="5" creationId="{5593F7AD-D1DA-C989-EC13-0AD58A5968B4}"/>
          </ac:picMkLst>
        </pc:picChg>
        <pc:picChg chg="add del mod">
          <ac:chgData name="Dumas, Jake Tyler - dumasjt" userId="a7756c96-b372-4a30-9bf2-6759ee41a815" providerId="ADAL" clId="{E555DB4D-3836-1740-A75A-BAC44A4246D6}" dt="2024-03-20T14:34:35.038" v="1749" actId="478"/>
          <ac:picMkLst>
            <pc:docMk/>
            <pc:sldMk cId="475475724" sldId="265"/>
            <ac:picMk id="16" creationId="{D8AFF906-B28D-F528-EBEF-9EB98308BE1D}"/>
          </ac:picMkLst>
        </pc:picChg>
        <pc:picChg chg="add mod">
          <ac:chgData name="Dumas, Jake Tyler - dumasjt" userId="a7756c96-b372-4a30-9bf2-6759ee41a815" providerId="ADAL" clId="{E555DB4D-3836-1740-A75A-BAC44A4246D6}" dt="2024-03-20T23:37:47.530" v="2986" actId="1076"/>
          <ac:picMkLst>
            <pc:docMk/>
            <pc:sldMk cId="475475724" sldId="265"/>
            <ac:picMk id="18" creationId="{D1AD48DD-1FAE-7DF3-4AD5-F607B049AD91}"/>
          </ac:picMkLst>
        </pc:picChg>
      </pc:sldChg>
      <pc:sldChg chg="addSp delSp modSp mod">
        <pc:chgData name="Dumas, Jake Tyler - dumasjt" userId="a7756c96-b372-4a30-9bf2-6759ee41a815" providerId="ADAL" clId="{E555DB4D-3836-1740-A75A-BAC44A4246D6}" dt="2024-03-21T00:28:40.648" v="3456"/>
        <pc:sldMkLst>
          <pc:docMk/>
          <pc:sldMk cId="2894050766" sldId="266"/>
        </pc:sldMkLst>
        <pc:spChg chg="mod">
          <ac:chgData name="Dumas, Jake Tyler - dumasjt" userId="a7756c96-b372-4a30-9bf2-6759ee41a815" providerId="ADAL" clId="{E555DB4D-3836-1740-A75A-BAC44A4246D6}" dt="2024-03-21T00:28:17.234" v="3454" actId="1076"/>
          <ac:spMkLst>
            <pc:docMk/>
            <pc:sldMk cId="2894050766" sldId="266"/>
            <ac:spMk id="2" creationId="{4FD016B6-29CD-7194-F82C-77F7522DD815}"/>
          </ac:spMkLst>
        </pc:spChg>
        <pc:spChg chg="add del mod">
          <ac:chgData name="Dumas, Jake Tyler - dumasjt" userId="a7756c96-b372-4a30-9bf2-6759ee41a815" providerId="ADAL" clId="{E555DB4D-3836-1740-A75A-BAC44A4246D6}" dt="2024-03-21T00:23:59.377" v="3382" actId="12084"/>
          <ac:spMkLst>
            <pc:docMk/>
            <pc:sldMk cId="2894050766" sldId="266"/>
            <ac:spMk id="3" creationId="{3872C033-F44F-CA18-42A2-E089FD663961}"/>
          </ac:spMkLst>
        </pc:spChg>
        <pc:spChg chg="del mod">
          <ac:chgData name="Dumas, Jake Tyler - dumasjt" userId="a7756c96-b372-4a30-9bf2-6759ee41a815" providerId="ADAL" clId="{E555DB4D-3836-1740-A75A-BAC44A4246D6}" dt="2024-03-20T18:08:19.679" v="2159" actId="12084"/>
          <ac:spMkLst>
            <pc:docMk/>
            <pc:sldMk cId="2894050766" sldId="266"/>
            <ac:spMk id="3" creationId="{A9EAB54C-5AD3-AC72-5461-D7D28ACC0827}"/>
          </ac:spMkLst>
        </pc:spChg>
        <pc:spChg chg="mod">
          <ac:chgData name="Dumas, Jake Tyler - dumasjt" userId="a7756c96-b372-4a30-9bf2-6759ee41a815" providerId="ADAL" clId="{E555DB4D-3836-1740-A75A-BAC44A4246D6}" dt="2024-03-20T18:13:03.037" v="2196" actId="207"/>
          <ac:spMkLst>
            <pc:docMk/>
            <pc:sldMk cId="2894050766" sldId="266"/>
            <ac:spMk id="9" creationId="{2881D65C-A2BE-F664-FD1A-9D5AE1CD8BA6}"/>
          </ac:spMkLst>
        </pc:spChg>
        <pc:spChg chg="mod">
          <ac:chgData name="Dumas, Jake Tyler - dumasjt" userId="a7756c96-b372-4a30-9bf2-6759ee41a815" providerId="ADAL" clId="{E555DB4D-3836-1740-A75A-BAC44A4246D6}" dt="2024-03-20T18:12:45.809" v="2193" actId="207"/>
          <ac:spMkLst>
            <pc:docMk/>
            <pc:sldMk cId="2894050766" sldId="266"/>
            <ac:spMk id="10" creationId="{6D0AD55F-522C-E78B-9759-5D160E7704DE}"/>
          </ac:spMkLst>
        </pc:spChg>
        <pc:spChg chg="mod">
          <ac:chgData name="Dumas, Jake Tyler - dumasjt" userId="a7756c96-b372-4a30-9bf2-6759ee41a815" providerId="ADAL" clId="{E555DB4D-3836-1740-A75A-BAC44A4246D6}" dt="2024-03-20T18:13:03.037" v="2196" actId="207"/>
          <ac:spMkLst>
            <pc:docMk/>
            <pc:sldMk cId="2894050766" sldId="266"/>
            <ac:spMk id="11" creationId="{EE5E7463-4BD6-4243-D978-CBEE5C1360A5}"/>
          </ac:spMkLst>
        </pc:spChg>
        <pc:spChg chg="mod">
          <ac:chgData name="Dumas, Jake Tyler - dumasjt" userId="a7756c96-b372-4a30-9bf2-6759ee41a815" providerId="ADAL" clId="{E555DB4D-3836-1740-A75A-BAC44A4246D6}" dt="2024-03-20T18:12:48.932" v="2194" actId="207"/>
          <ac:spMkLst>
            <pc:docMk/>
            <pc:sldMk cId="2894050766" sldId="266"/>
            <ac:spMk id="12" creationId="{58C16FA7-7517-D356-0948-5759F15D80B4}"/>
          </ac:spMkLst>
        </pc:spChg>
        <pc:spChg chg="mod">
          <ac:chgData name="Dumas, Jake Tyler - dumasjt" userId="a7756c96-b372-4a30-9bf2-6759ee41a815" providerId="ADAL" clId="{E555DB4D-3836-1740-A75A-BAC44A4246D6}" dt="2024-03-20T18:13:03.037" v="2196" actId="207"/>
          <ac:spMkLst>
            <pc:docMk/>
            <pc:sldMk cId="2894050766" sldId="266"/>
            <ac:spMk id="13" creationId="{DD3DF037-F8BC-FD3E-951B-28F6FC6F6D5C}"/>
          </ac:spMkLst>
        </pc:spChg>
        <pc:spChg chg="mod">
          <ac:chgData name="Dumas, Jake Tyler - dumasjt" userId="a7756c96-b372-4a30-9bf2-6759ee41a815" providerId="ADAL" clId="{E555DB4D-3836-1740-A75A-BAC44A4246D6}" dt="2024-03-20T18:12:51.957" v="2195" actId="207"/>
          <ac:spMkLst>
            <pc:docMk/>
            <pc:sldMk cId="2894050766" sldId="266"/>
            <ac:spMk id="14" creationId="{8B385510-BC73-85A6-E839-979083577FBF}"/>
          </ac:spMkLst>
        </pc:spChg>
        <pc:grpChg chg="del mod">
          <ac:chgData name="Dumas, Jake Tyler - dumasjt" userId="a7756c96-b372-4a30-9bf2-6759ee41a815" providerId="ADAL" clId="{E555DB4D-3836-1740-A75A-BAC44A4246D6}" dt="2024-03-21T00:24:06.525" v="3385" actId="478"/>
          <ac:grpSpMkLst>
            <pc:docMk/>
            <pc:sldMk cId="2894050766" sldId="266"/>
            <ac:grpSpMk id="8" creationId="{551FAE41-55C7-6D25-BBAC-54F683240A51}"/>
          </ac:grpSpMkLst>
        </pc:grpChg>
        <pc:graphicFrameChg chg="add del mod modGraphic">
          <ac:chgData name="Dumas, Jake Tyler - dumasjt" userId="a7756c96-b372-4a30-9bf2-6759ee41a815" providerId="ADAL" clId="{E555DB4D-3836-1740-A75A-BAC44A4246D6}" dt="2024-03-21T00:23:11.749" v="3279" actId="478"/>
          <ac:graphicFrameMkLst>
            <pc:docMk/>
            <pc:sldMk cId="2894050766" sldId="266"/>
            <ac:graphicFrameMk id="3" creationId="{DFDA853D-CB43-366D-8108-A5FCC6A0E046}"/>
          </ac:graphicFrameMkLst>
        </pc:graphicFrameChg>
        <pc:graphicFrameChg chg="add mod">
          <ac:chgData name="Dumas, Jake Tyler - dumasjt" userId="a7756c96-b372-4a30-9bf2-6759ee41a815" providerId="ADAL" clId="{E555DB4D-3836-1740-A75A-BAC44A4246D6}" dt="2024-03-21T00:28:40.648" v="3456"/>
          <ac:graphicFrameMkLst>
            <pc:docMk/>
            <pc:sldMk cId="2894050766" sldId="266"/>
            <ac:graphicFrameMk id="4" creationId="{007A7FA6-4AE5-BDC9-23D0-DF34659111A2}"/>
          </ac:graphicFrameMkLst>
        </pc:graphicFrameChg>
        <pc:graphicFrameChg chg="add del mod">
          <ac:chgData name="Dumas, Jake Tyler - dumasjt" userId="a7756c96-b372-4a30-9bf2-6759ee41a815" providerId="ADAL" clId="{E555DB4D-3836-1740-A75A-BAC44A4246D6}" dt="2024-03-20T18:10:26.878" v="2176" actId="18245"/>
          <ac:graphicFrameMkLst>
            <pc:docMk/>
            <pc:sldMk cId="2894050766" sldId="266"/>
            <ac:graphicFrameMk id="5" creationId="{9329AEA8-6CC7-A0BE-2C1E-052EB3D16458}"/>
          </ac:graphicFrameMkLst>
        </pc:graphicFrameChg>
        <pc:picChg chg="add del mod">
          <ac:chgData name="Dumas, Jake Tyler - dumasjt" userId="a7756c96-b372-4a30-9bf2-6759ee41a815" providerId="ADAL" clId="{E555DB4D-3836-1740-A75A-BAC44A4246D6}" dt="2024-03-21T00:22:22.485" v="3273" actId="478"/>
          <ac:picMkLst>
            <pc:docMk/>
            <pc:sldMk cId="2894050766" sldId="266"/>
            <ac:picMk id="4" creationId="{12EDA05D-F0C5-C467-11CF-4204A7959B02}"/>
          </ac:picMkLst>
        </pc:picChg>
        <pc:picChg chg="add mod">
          <ac:chgData name="Dumas, Jake Tyler - dumasjt" userId="a7756c96-b372-4a30-9bf2-6759ee41a815" providerId="ADAL" clId="{E555DB4D-3836-1740-A75A-BAC44A4246D6}" dt="2024-03-21T00:26:56.967" v="3421" actId="207"/>
          <ac:picMkLst>
            <pc:docMk/>
            <pc:sldMk cId="2894050766" sldId="266"/>
            <ac:picMk id="7" creationId="{E0606E65-2476-357E-0D05-0FB2B10888B1}"/>
          </ac:picMkLst>
        </pc:picChg>
        <pc:picChg chg="add mod">
          <ac:chgData name="Dumas, Jake Tyler - dumasjt" userId="a7756c96-b372-4a30-9bf2-6759ee41a815" providerId="ADAL" clId="{E555DB4D-3836-1740-A75A-BAC44A4246D6}" dt="2024-03-21T00:27:28.071" v="3444" actId="1076"/>
          <ac:picMkLst>
            <pc:docMk/>
            <pc:sldMk cId="2894050766" sldId="266"/>
            <ac:picMk id="16" creationId="{E18A561C-6124-CAD3-CBD0-7BA8C1AD3986}"/>
          </ac:picMkLst>
        </pc:picChg>
        <pc:picChg chg="add mod">
          <ac:chgData name="Dumas, Jake Tyler - dumasjt" userId="a7756c96-b372-4a30-9bf2-6759ee41a815" providerId="ADAL" clId="{E555DB4D-3836-1740-A75A-BAC44A4246D6}" dt="2024-03-21T00:27:00.327" v="3422" actId="207"/>
          <ac:picMkLst>
            <pc:docMk/>
            <pc:sldMk cId="2894050766" sldId="266"/>
            <ac:picMk id="18" creationId="{053549FB-27E6-F59A-C84F-0CC89B9AFE72}"/>
          </ac:picMkLst>
        </pc:picChg>
      </pc:sldChg>
      <pc:sldChg chg="modSp mod setBg">
        <pc:chgData name="Dumas, Jake Tyler - dumasjt" userId="a7756c96-b372-4a30-9bf2-6759ee41a815" providerId="ADAL" clId="{E555DB4D-3836-1740-A75A-BAC44A4246D6}" dt="2024-03-20T20:11:29.215" v="2908" actId="1076"/>
        <pc:sldMkLst>
          <pc:docMk/>
          <pc:sldMk cId="953376483" sldId="267"/>
        </pc:sldMkLst>
        <pc:picChg chg="mod">
          <ac:chgData name="Dumas, Jake Tyler - dumasjt" userId="a7756c96-b372-4a30-9bf2-6759ee41a815" providerId="ADAL" clId="{E555DB4D-3836-1740-A75A-BAC44A4246D6}" dt="2024-03-20T20:11:29.215" v="2908" actId="1076"/>
          <ac:picMkLst>
            <pc:docMk/>
            <pc:sldMk cId="953376483" sldId="267"/>
            <ac:picMk id="5" creationId="{0A79F354-542C-E8DF-5EC4-87015FF74BBE}"/>
          </ac:picMkLst>
        </pc:picChg>
      </pc:sldChg>
      <pc:sldChg chg="addSp delSp modSp mod setBg">
        <pc:chgData name="Dumas, Jake Tyler - dumasjt" userId="a7756c96-b372-4a30-9bf2-6759ee41a815" providerId="ADAL" clId="{E555DB4D-3836-1740-A75A-BAC44A4246D6}" dt="2024-03-21T22:34:36.981" v="3541" actId="478"/>
        <pc:sldMkLst>
          <pc:docMk/>
          <pc:sldMk cId="263178837" sldId="268"/>
        </pc:sldMkLst>
        <pc:spChg chg="mod">
          <ac:chgData name="Dumas, Jake Tyler - dumasjt" userId="a7756c96-b372-4a30-9bf2-6759ee41a815" providerId="ADAL" clId="{E555DB4D-3836-1740-A75A-BAC44A4246D6}" dt="2024-03-20T23:50:33.611" v="3044" actId="1076"/>
          <ac:spMkLst>
            <pc:docMk/>
            <pc:sldMk cId="263178837" sldId="268"/>
            <ac:spMk id="2" creationId="{388C95BF-5A04-A287-3093-B91AAEEE4850}"/>
          </ac:spMkLst>
        </pc:spChg>
        <pc:spChg chg="del mod">
          <ac:chgData name="Dumas, Jake Tyler - dumasjt" userId="a7756c96-b372-4a30-9bf2-6759ee41a815" providerId="ADAL" clId="{E555DB4D-3836-1740-A75A-BAC44A4246D6}" dt="2024-03-20T23:47:28.910" v="3027" actId="12084"/>
          <ac:spMkLst>
            <pc:docMk/>
            <pc:sldMk cId="263178837" sldId="268"/>
            <ac:spMk id="3" creationId="{93E8931B-872A-0C14-FD99-15A4FBD4B591}"/>
          </ac:spMkLst>
        </pc:spChg>
        <pc:graphicFrameChg chg="add mod">
          <ac:chgData name="Dumas, Jake Tyler - dumasjt" userId="a7756c96-b372-4a30-9bf2-6759ee41a815" providerId="ADAL" clId="{E555DB4D-3836-1740-A75A-BAC44A4246D6}" dt="2024-03-21T22:34:36.981" v="3541" actId="478"/>
          <ac:graphicFrameMkLst>
            <pc:docMk/>
            <pc:sldMk cId="263178837" sldId="268"/>
            <ac:graphicFrameMk id="5" creationId="{25D87971-9C4D-CA9D-C62D-CD0D71CA6E5C}"/>
          </ac:graphicFrameMkLst>
        </pc:graphicFrameChg>
        <pc:picChg chg="mod">
          <ac:chgData name="Dumas, Jake Tyler - dumasjt" userId="a7756c96-b372-4a30-9bf2-6759ee41a815" providerId="ADAL" clId="{E555DB4D-3836-1740-A75A-BAC44A4246D6}" dt="2024-03-20T23:47:23.495" v="3026" actId="1076"/>
          <ac:picMkLst>
            <pc:docMk/>
            <pc:sldMk cId="263178837" sldId="268"/>
            <ac:picMk id="4" creationId="{4E11DD5E-1D9F-85E6-F63D-5D5ACB3AAFBF}"/>
          </ac:picMkLst>
        </pc:picChg>
      </pc:sldChg>
      <pc:sldChg chg="delSp modSp new mod">
        <pc:chgData name="Dumas, Jake Tyler - dumasjt" userId="a7756c96-b372-4a30-9bf2-6759ee41a815" providerId="ADAL" clId="{E555DB4D-3836-1740-A75A-BAC44A4246D6}" dt="2024-03-22T00:21:10.452" v="3556" actId="1076"/>
        <pc:sldMkLst>
          <pc:docMk/>
          <pc:sldMk cId="1366849007" sldId="270"/>
        </pc:sldMkLst>
        <pc:spChg chg="mod">
          <ac:chgData name="Dumas, Jake Tyler - dumasjt" userId="a7756c96-b372-4a30-9bf2-6759ee41a815" providerId="ADAL" clId="{E555DB4D-3836-1740-A75A-BAC44A4246D6}" dt="2024-03-22T00:21:10.452" v="3556" actId="1076"/>
          <ac:spMkLst>
            <pc:docMk/>
            <pc:sldMk cId="1366849007" sldId="270"/>
            <ac:spMk id="2" creationId="{EEC0D775-ACDD-96AD-CA2F-EF60C2EBFA5F}"/>
          </ac:spMkLst>
        </pc:spChg>
        <pc:spChg chg="del mod">
          <ac:chgData name="Dumas, Jake Tyler - dumasjt" userId="a7756c96-b372-4a30-9bf2-6759ee41a815" providerId="ADAL" clId="{E555DB4D-3836-1740-A75A-BAC44A4246D6}" dt="2024-03-22T00:20:57.154" v="3553" actId="478"/>
          <ac:spMkLst>
            <pc:docMk/>
            <pc:sldMk cId="1366849007" sldId="270"/>
            <ac:spMk id="3" creationId="{A26E74E0-B5BA-597D-D37B-ECDFC4191796}"/>
          </ac:spMkLst>
        </pc:spChg>
      </pc:sldChg>
      <pc:sldChg chg="addSp delSp modSp new mod setBg">
        <pc:chgData name="Dumas, Jake Tyler - dumasjt" userId="a7756c96-b372-4a30-9bf2-6759ee41a815" providerId="ADAL" clId="{E555DB4D-3836-1740-A75A-BAC44A4246D6}" dt="2024-03-22T00:36:57.551" v="3921" actId="207"/>
        <pc:sldMkLst>
          <pc:docMk/>
          <pc:sldMk cId="2917326542" sldId="271"/>
        </pc:sldMkLst>
        <pc:spChg chg="del">
          <ac:chgData name="Dumas, Jake Tyler - dumasjt" userId="a7756c96-b372-4a30-9bf2-6759ee41a815" providerId="ADAL" clId="{E555DB4D-3836-1740-A75A-BAC44A4246D6}" dt="2024-03-22T00:22:51.727" v="3564" actId="26606"/>
          <ac:spMkLst>
            <pc:docMk/>
            <pc:sldMk cId="2917326542" sldId="271"/>
            <ac:spMk id="2" creationId="{22D04CCC-2F2F-1635-4B12-ADF6034DCD71}"/>
          </ac:spMkLst>
        </pc:spChg>
        <pc:spChg chg="del">
          <ac:chgData name="Dumas, Jake Tyler - dumasjt" userId="a7756c96-b372-4a30-9bf2-6759ee41a815" providerId="ADAL" clId="{E555DB4D-3836-1740-A75A-BAC44A4246D6}" dt="2024-03-22T00:22:51.727" v="3564" actId="26606"/>
          <ac:spMkLst>
            <pc:docMk/>
            <pc:sldMk cId="2917326542" sldId="271"/>
            <ac:spMk id="3" creationId="{073649F4-55A2-72F7-9587-F8684379B9FC}"/>
          </ac:spMkLst>
        </pc:spChg>
        <pc:spChg chg="add mod">
          <ac:chgData name="Dumas, Jake Tyler - dumasjt" userId="a7756c96-b372-4a30-9bf2-6759ee41a815" providerId="ADAL" clId="{E555DB4D-3836-1740-A75A-BAC44A4246D6}" dt="2024-03-22T00:36:57.551" v="3921" actId="207"/>
          <ac:spMkLst>
            <pc:docMk/>
            <pc:sldMk cId="2917326542" sldId="271"/>
            <ac:spMk id="5" creationId="{0C15E2DE-A853-A3B5-253B-769718647F52}"/>
          </ac:spMkLst>
        </pc:spChg>
        <pc:picChg chg="add mod">
          <ac:chgData name="Dumas, Jake Tyler - dumasjt" userId="a7756c96-b372-4a30-9bf2-6759ee41a815" providerId="ADAL" clId="{E555DB4D-3836-1740-A75A-BAC44A4246D6}" dt="2024-03-22T00:23:38.529" v="3583" actId="14100"/>
          <ac:picMkLst>
            <pc:docMk/>
            <pc:sldMk cId="2917326542" sldId="271"/>
            <ac:picMk id="4" creationId="{B2BD7B33-F30E-DB95-9851-5D5EB54176DC}"/>
          </ac:picMkLst>
        </pc:picChg>
      </pc:sldChg>
      <pc:sldChg chg="addSp delSp modSp new mod">
        <pc:chgData name="Dumas, Jake Tyler - dumasjt" userId="a7756c96-b372-4a30-9bf2-6759ee41a815" providerId="ADAL" clId="{E555DB4D-3836-1740-A75A-BAC44A4246D6}" dt="2024-03-22T00:37:01.284" v="3922" actId="207"/>
        <pc:sldMkLst>
          <pc:docMk/>
          <pc:sldMk cId="2957382849" sldId="272"/>
        </pc:sldMkLst>
        <pc:spChg chg="del">
          <ac:chgData name="Dumas, Jake Tyler - dumasjt" userId="a7756c96-b372-4a30-9bf2-6759ee41a815" providerId="ADAL" clId="{E555DB4D-3836-1740-A75A-BAC44A4246D6}" dt="2024-03-22T00:23:50.425" v="3585" actId="478"/>
          <ac:spMkLst>
            <pc:docMk/>
            <pc:sldMk cId="2957382849" sldId="272"/>
            <ac:spMk id="2" creationId="{1EB27157-7D92-C1A8-2D51-6DDB9B3B6BD4}"/>
          </ac:spMkLst>
        </pc:spChg>
        <pc:spChg chg="del">
          <ac:chgData name="Dumas, Jake Tyler - dumasjt" userId="a7756c96-b372-4a30-9bf2-6759ee41a815" providerId="ADAL" clId="{E555DB4D-3836-1740-A75A-BAC44A4246D6}" dt="2024-03-22T00:23:52.086" v="3586" actId="478"/>
          <ac:spMkLst>
            <pc:docMk/>
            <pc:sldMk cId="2957382849" sldId="272"/>
            <ac:spMk id="3" creationId="{2228C2D1-62B3-02E0-5EE0-F1F3BD57ABCC}"/>
          </ac:spMkLst>
        </pc:spChg>
        <pc:spChg chg="add mod">
          <ac:chgData name="Dumas, Jake Tyler - dumasjt" userId="a7756c96-b372-4a30-9bf2-6759ee41a815" providerId="ADAL" clId="{E555DB4D-3836-1740-A75A-BAC44A4246D6}" dt="2024-03-22T00:37:01.284" v="3922" actId="207"/>
          <ac:spMkLst>
            <pc:docMk/>
            <pc:sldMk cId="2957382849" sldId="272"/>
            <ac:spMk id="4" creationId="{EDF16ADB-802B-5F7F-E776-BC89FF3BB1C2}"/>
          </ac:spMkLst>
        </pc:spChg>
        <pc:spChg chg="add mod">
          <ac:chgData name="Dumas, Jake Tyler - dumasjt" userId="a7756c96-b372-4a30-9bf2-6759ee41a815" providerId="ADAL" clId="{E555DB4D-3836-1740-A75A-BAC44A4246D6}" dt="2024-03-22T00:24:41.542" v="3632" actId="1076"/>
          <ac:spMkLst>
            <pc:docMk/>
            <pc:sldMk cId="2957382849" sldId="272"/>
            <ac:spMk id="6" creationId="{EF8ACA50-0344-F4AA-01C7-C056F704B7A3}"/>
          </ac:spMkLst>
        </pc:spChg>
        <pc:picChg chg="add mod">
          <ac:chgData name="Dumas, Jake Tyler - dumasjt" userId="a7756c96-b372-4a30-9bf2-6759ee41a815" providerId="ADAL" clId="{E555DB4D-3836-1740-A75A-BAC44A4246D6}" dt="2024-03-22T00:24:46.377" v="3633" actId="1076"/>
          <ac:picMkLst>
            <pc:docMk/>
            <pc:sldMk cId="2957382849" sldId="272"/>
            <ac:picMk id="5" creationId="{F07E0953-F4D0-8D92-FEF7-AF0C1A1CD7F9}"/>
          </ac:picMkLst>
        </pc:picChg>
      </pc:sldChg>
      <pc:sldChg chg="addSp delSp modSp new mod setBg">
        <pc:chgData name="Dumas, Jake Tyler - dumasjt" userId="a7756c96-b372-4a30-9bf2-6759ee41a815" providerId="ADAL" clId="{E555DB4D-3836-1740-A75A-BAC44A4246D6}" dt="2024-03-22T00:37:04.203" v="3923" actId="207"/>
        <pc:sldMkLst>
          <pc:docMk/>
          <pc:sldMk cId="2837878562" sldId="273"/>
        </pc:sldMkLst>
        <pc:spChg chg="del">
          <ac:chgData name="Dumas, Jake Tyler - dumasjt" userId="a7756c96-b372-4a30-9bf2-6759ee41a815" providerId="ADAL" clId="{E555DB4D-3836-1740-A75A-BAC44A4246D6}" dt="2024-03-22T00:25:57.326" v="3634" actId="478"/>
          <ac:spMkLst>
            <pc:docMk/>
            <pc:sldMk cId="2837878562" sldId="273"/>
            <ac:spMk id="2" creationId="{F45556A3-CD21-0E2C-E68C-5AD583C9EA1A}"/>
          </ac:spMkLst>
        </pc:spChg>
        <pc:spChg chg="del">
          <ac:chgData name="Dumas, Jake Tyler - dumasjt" userId="a7756c96-b372-4a30-9bf2-6759ee41a815" providerId="ADAL" clId="{E555DB4D-3836-1740-A75A-BAC44A4246D6}" dt="2024-03-22T00:25:58.863" v="3635" actId="478"/>
          <ac:spMkLst>
            <pc:docMk/>
            <pc:sldMk cId="2837878562" sldId="273"/>
            <ac:spMk id="3" creationId="{6FDC6386-DE13-F224-B076-15D943F97014}"/>
          </ac:spMkLst>
        </pc:spChg>
        <pc:spChg chg="add mod">
          <ac:chgData name="Dumas, Jake Tyler - dumasjt" userId="a7756c96-b372-4a30-9bf2-6759ee41a815" providerId="ADAL" clId="{E555DB4D-3836-1740-A75A-BAC44A4246D6}" dt="2024-03-22T00:37:04.203" v="3923" actId="207"/>
          <ac:spMkLst>
            <pc:docMk/>
            <pc:sldMk cId="2837878562" sldId="273"/>
            <ac:spMk id="5" creationId="{8B4045D8-2B10-7EFE-9CBC-A77FB1CB1BC4}"/>
          </ac:spMkLst>
        </pc:spChg>
        <pc:spChg chg="add mod">
          <ac:chgData name="Dumas, Jake Tyler - dumasjt" userId="a7756c96-b372-4a30-9bf2-6759ee41a815" providerId="ADAL" clId="{E555DB4D-3836-1740-A75A-BAC44A4246D6}" dt="2024-03-22T00:26:39.916" v="3671" actId="20577"/>
          <ac:spMkLst>
            <pc:docMk/>
            <pc:sldMk cId="2837878562" sldId="273"/>
            <ac:spMk id="6" creationId="{1557A7FF-4D94-959A-6D06-2789D28E5B6A}"/>
          </ac:spMkLst>
        </pc:spChg>
        <pc:picChg chg="add mod">
          <ac:chgData name="Dumas, Jake Tyler - dumasjt" userId="a7756c96-b372-4a30-9bf2-6759ee41a815" providerId="ADAL" clId="{E555DB4D-3836-1740-A75A-BAC44A4246D6}" dt="2024-03-22T00:26:54.495" v="3674" actId="14100"/>
          <ac:picMkLst>
            <pc:docMk/>
            <pc:sldMk cId="2837878562" sldId="273"/>
            <ac:picMk id="4" creationId="{EC82CB2C-6386-7AB3-2CDC-83175D9C89E7}"/>
          </ac:picMkLst>
        </pc:picChg>
      </pc:sldChg>
      <pc:sldChg chg="addSp delSp modSp new mod">
        <pc:chgData name="Dumas, Jake Tyler - dumasjt" userId="a7756c96-b372-4a30-9bf2-6759ee41a815" providerId="ADAL" clId="{E555DB4D-3836-1740-A75A-BAC44A4246D6}" dt="2024-03-22T00:37:09.553" v="3924" actId="207"/>
        <pc:sldMkLst>
          <pc:docMk/>
          <pc:sldMk cId="2230837191" sldId="274"/>
        </pc:sldMkLst>
        <pc:spChg chg="del">
          <ac:chgData name="Dumas, Jake Tyler - dumasjt" userId="a7756c96-b372-4a30-9bf2-6759ee41a815" providerId="ADAL" clId="{E555DB4D-3836-1740-A75A-BAC44A4246D6}" dt="2024-03-22T00:26:59.162" v="3675" actId="478"/>
          <ac:spMkLst>
            <pc:docMk/>
            <pc:sldMk cId="2230837191" sldId="274"/>
            <ac:spMk id="2" creationId="{A130607D-62F8-BC44-1277-EBEC2532B009}"/>
          </ac:spMkLst>
        </pc:spChg>
        <pc:spChg chg="del">
          <ac:chgData name="Dumas, Jake Tyler - dumasjt" userId="a7756c96-b372-4a30-9bf2-6759ee41a815" providerId="ADAL" clId="{E555DB4D-3836-1740-A75A-BAC44A4246D6}" dt="2024-03-22T00:27:00.498" v="3676" actId="478"/>
          <ac:spMkLst>
            <pc:docMk/>
            <pc:sldMk cId="2230837191" sldId="274"/>
            <ac:spMk id="3" creationId="{BB3B6105-B591-9004-5326-B992588B6D31}"/>
          </ac:spMkLst>
        </pc:spChg>
        <pc:spChg chg="add mod">
          <ac:chgData name="Dumas, Jake Tyler - dumasjt" userId="a7756c96-b372-4a30-9bf2-6759ee41a815" providerId="ADAL" clId="{E555DB4D-3836-1740-A75A-BAC44A4246D6}" dt="2024-03-22T00:37:09.553" v="3924" actId="207"/>
          <ac:spMkLst>
            <pc:docMk/>
            <pc:sldMk cId="2230837191" sldId="274"/>
            <ac:spMk id="6" creationId="{ADF1D9E1-DBAC-63B2-95E3-9D05265A3B07}"/>
          </ac:spMkLst>
        </pc:spChg>
        <pc:spChg chg="add mod">
          <ac:chgData name="Dumas, Jake Tyler - dumasjt" userId="a7756c96-b372-4a30-9bf2-6759ee41a815" providerId="ADAL" clId="{E555DB4D-3836-1740-A75A-BAC44A4246D6}" dt="2024-03-22T00:30:15.783" v="3742" actId="1076"/>
          <ac:spMkLst>
            <pc:docMk/>
            <pc:sldMk cId="2230837191" sldId="274"/>
            <ac:spMk id="7" creationId="{73F472D8-B98A-0587-3189-55C627E1E163}"/>
          </ac:spMkLst>
        </pc:spChg>
        <pc:graphicFrameChg chg="add del mod modGraphic">
          <ac:chgData name="Dumas, Jake Tyler - dumasjt" userId="a7756c96-b372-4a30-9bf2-6759ee41a815" providerId="ADAL" clId="{E555DB4D-3836-1740-A75A-BAC44A4246D6}" dt="2024-03-22T00:28:50.153" v="3694" actId="478"/>
          <ac:graphicFrameMkLst>
            <pc:docMk/>
            <pc:sldMk cId="2230837191" sldId="274"/>
            <ac:graphicFrameMk id="4" creationId="{DC294D36-34B7-A753-4180-473634CABC12}"/>
          </ac:graphicFrameMkLst>
        </pc:graphicFrameChg>
        <pc:picChg chg="add mod">
          <ac:chgData name="Dumas, Jake Tyler - dumasjt" userId="a7756c96-b372-4a30-9bf2-6759ee41a815" providerId="ADAL" clId="{E555DB4D-3836-1740-A75A-BAC44A4246D6}" dt="2024-03-22T00:30:49.609" v="3749" actId="1076"/>
          <ac:picMkLst>
            <pc:docMk/>
            <pc:sldMk cId="2230837191" sldId="274"/>
            <ac:picMk id="5" creationId="{1D7F86F8-E0F5-057A-F336-DEE5A79E642D}"/>
          </ac:picMkLst>
        </pc:picChg>
      </pc:sldChg>
      <pc:sldChg chg="addSp delSp modSp new mod">
        <pc:chgData name="Dumas, Jake Tyler - dumasjt" userId="a7756c96-b372-4a30-9bf2-6759ee41a815" providerId="ADAL" clId="{E555DB4D-3836-1740-A75A-BAC44A4246D6}" dt="2024-03-22T00:39:41.720" v="4042" actId="207"/>
        <pc:sldMkLst>
          <pc:docMk/>
          <pc:sldMk cId="1122795302" sldId="275"/>
        </pc:sldMkLst>
        <pc:spChg chg="del">
          <ac:chgData name="Dumas, Jake Tyler - dumasjt" userId="a7756c96-b372-4a30-9bf2-6759ee41a815" providerId="ADAL" clId="{E555DB4D-3836-1740-A75A-BAC44A4246D6}" dt="2024-03-22T00:32:23.648" v="3791" actId="478"/>
          <ac:spMkLst>
            <pc:docMk/>
            <pc:sldMk cId="1122795302" sldId="275"/>
            <ac:spMk id="2" creationId="{2863860C-4455-9CC1-6B00-12579EB36EA1}"/>
          </ac:spMkLst>
        </pc:spChg>
        <pc:spChg chg="add mod">
          <ac:chgData name="Dumas, Jake Tyler - dumasjt" userId="a7756c96-b372-4a30-9bf2-6759ee41a815" providerId="ADAL" clId="{E555DB4D-3836-1740-A75A-BAC44A4246D6}" dt="2024-03-22T00:39:41.720" v="4042" actId="207"/>
          <ac:spMkLst>
            <pc:docMk/>
            <pc:sldMk cId="1122795302" sldId="275"/>
            <ac:spMk id="4" creationId="{127C69BE-A783-CDE4-3967-A3363A7DD2CB}"/>
          </ac:spMkLst>
        </pc:spChg>
      </pc:sldChg>
      <pc:sldChg chg="addSp delSp modSp new mod setBg">
        <pc:chgData name="Dumas, Jake Tyler - dumasjt" userId="a7756c96-b372-4a30-9bf2-6759ee41a815" providerId="ADAL" clId="{E555DB4D-3836-1740-A75A-BAC44A4246D6}" dt="2024-03-22T00:37:32.416" v="3928" actId="207"/>
        <pc:sldMkLst>
          <pc:docMk/>
          <pc:sldMk cId="814256720" sldId="276"/>
        </pc:sldMkLst>
        <pc:spChg chg="del">
          <ac:chgData name="Dumas, Jake Tyler - dumasjt" userId="a7756c96-b372-4a30-9bf2-6759ee41a815" providerId="ADAL" clId="{E555DB4D-3836-1740-A75A-BAC44A4246D6}" dt="2024-03-22T00:32:34.788" v="3792" actId="478"/>
          <ac:spMkLst>
            <pc:docMk/>
            <pc:sldMk cId="814256720" sldId="276"/>
            <ac:spMk id="2" creationId="{D9CD131D-2725-3CED-FAFE-FC95ED53684C}"/>
          </ac:spMkLst>
        </pc:spChg>
        <pc:spChg chg="del">
          <ac:chgData name="Dumas, Jake Tyler - dumasjt" userId="a7756c96-b372-4a30-9bf2-6759ee41a815" providerId="ADAL" clId="{E555DB4D-3836-1740-A75A-BAC44A4246D6}" dt="2024-03-22T00:32:36.395" v="3793" actId="478"/>
          <ac:spMkLst>
            <pc:docMk/>
            <pc:sldMk cId="814256720" sldId="276"/>
            <ac:spMk id="3" creationId="{F99A9F5A-4525-3C9C-25F5-FFDED01C188F}"/>
          </ac:spMkLst>
        </pc:spChg>
        <pc:spChg chg="add mod">
          <ac:chgData name="Dumas, Jake Tyler - dumasjt" userId="a7756c96-b372-4a30-9bf2-6759ee41a815" providerId="ADAL" clId="{E555DB4D-3836-1740-A75A-BAC44A4246D6}" dt="2024-03-22T00:37:32.416" v="3928" actId="207"/>
          <ac:spMkLst>
            <pc:docMk/>
            <pc:sldMk cId="814256720" sldId="276"/>
            <ac:spMk id="4" creationId="{D3CD0F6E-5C46-CBFB-E719-3C8016A5E427}"/>
          </ac:spMkLst>
        </pc:spChg>
        <pc:picChg chg="mod">
          <ac:chgData name="Dumas, Jake Tyler - dumasjt" userId="a7756c96-b372-4a30-9bf2-6759ee41a815" providerId="ADAL" clId="{E555DB4D-3836-1740-A75A-BAC44A4246D6}" dt="2024-03-22T00:32:39.389" v="3795" actId="26606"/>
          <ac:picMkLst>
            <pc:docMk/>
            <pc:sldMk cId="814256720" sldId="276"/>
            <ac:picMk id="5" creationId="{E3DBEE53-A5D5-254F-7179-71F3B79643D8}"/>
          </ac:picMkLst>
        </pc:picChg>
      </pc:sldChg>
      <pc:sldChg chg="addSp modSp new mod">
        <pc:chgData name="Dumas, Jake Tyler - dumasjt" userId="a7756c96-b372-4a30-9bf2-6759ee41a815" providerId="ADAL" clId="{E555DB4D-3836-1740-A75A-BAC44A4246D6}" dt="2024-03-22T00:37:14.365" v="3925" actId="207"/>
        <pc:sldMkLst>
          <pc:docMk/>
          <pc:sldMk cId="1792260101" sldId="277"/>
        </pc:sldMkLst>
        <pc:spChg chg="add mod">
          <ac:chgData name="Dumas, Jake Tyler - dumasjt" userId="a7756c96-b372-4a30-9bf2-6759ee41a815" providerId="ADAL" clId="{E555DB4D-3836-1740-A75A-BAC44A4246D6}" dt="2024-03-22T00:37:14.365" v="3925" actId="207"/>
          <ac:spMkLst>
            <pc:docMk/>
            <pc:sldMk cId="1792260101" sldId="277"/>
            <ac:spMk id="4" creationId="{95FEC212-ADCE-C839-86B0-BBB917DF763A}"/>
          </ac:spMkLst>
        </pc:spChg>
        <pc:spChg chg="add mod">
          <ac:chgData name="Dumas, Jake Tyler - dumasjt" userId="a7756c96-b372-4a30-9bf2-6759ee41a815" providerId="ADAL" clId="{E555DB4D-3836-1740-A75A-BAC44A4246D6}" dt="2024-03-22T00:32:04.277" v="3787" actId="1076"/>
          <ac:spMkLst>
            <pc:docMk/>
            <pc:sldMk cId="1792260101" sldId="277"/>
            <ac:spMk id="5" creationId="{5508D66D-42B2-58E1-5D98-F0988870204E}"/>
          </ac:spMkLst>
        </pc:spChg>
        <pc:picChg chg="add mod">
          <ac:chgData name="Dumas, Jake Tyler - dumasjt" userId="a7756c96-b372-4a30-9bf2-6759ee41a815" providerId="ADAL" clId="{E555DB4D-3836-1740-A75A-BAC44A4246D6}" dt="2024-03-22T00:32:12.854" v="3790" actId="1076"/>
          <ac:picMkLst>
            <pc:docMk/>
            <pc:sldMk cId="1792260101" sldId="277"/>
            <ac:picMk id="3" creationId="{A7784CB3-BF7C-93D4-52EA-542F81AEF61F}"/>
          </ac:picMkLst>
        </pc:picChg>
      </pc:sldChg>
      <pc:sldChg chg="addSp modSp new mod">
        <pc:chgData name="Dumas, Jake Tyler - dumasjt" userId="a7756c96-b372-4a30-9bf2-6759ee41a815" providerId="ADAL" clId="{E555DB4D-3836-1740-A75A-BAC44A4246D6}" dt="2024-03-22T00:38:17.153" v="3974" actId="20577"/>
        <pc:sldMkLst>
          <pc:docMk/>
          <pc:sldMk cId="4252841366" sldId="278"/>
        </pc:sldMkLst>
        <pc:spChg chg="add mod">
          <ac:chgData name="Dumas, Jake Tyler - dumasjt" userId="a7756c96-b372-4a30-9bf2-6759ee41a815" providerId="ADAL" clId="{E555DB4D-3836-1740-A75A-BAC44A4246D6}" dt="2024-03-22T00:38:17.153" v="3974" actId="20577"/>
          <ac:spMkLst>
            <pc:docMk/>
            <pc:sldMk cId="4252841366" sldId="278"/>
            <ac:spMk id="2" creationId="{817CEBC8-A4EF-F18A-A8C1-D75CDD3C2C25}"/>
          </ac:spMkLst>
        </pc:spChg>
      </pc:sldChg>
      <pc:sldChg chg="addSp modSp new mod">
        <pc:chgData name="Dumas, Jake Tyler - dumasjt" userId="a7756c96-b372-4a30-9bf2-6759ee41a815" providerId="ADAL" clId="{E555DB4D-3836-1740-A75A-BAC44A4246D6}" dt="2024-03-22T00:38:39.227" v="3991" actId="20577"/>
        <pc:sldMkLst>
          <pc:docMk/>
          <pc:sldMk cId="1655881687" sldId="279"/>
        </pc:sldMkLst>
        <pc:spChg chg="add mod">
          <ac:chgData name="Dumas, Jake Tyler - dumasjt" userId="a7756c96-b372-4a30-9bf2-6759ee41a815" providerId="ADAL" clId="{E555DB4D-3836-1740-A75A-BAC44A4246D6}" dt="2024-03-22T00:38:39.227" v="3991" actId="20577"/>
          <ac:spMkLst>
            <pc:docMk/>
            <pc:sldMk cId="1655881687" sldId="279"/>
            <ac:spMk id="2" creationId="{BD917735-099B-D139-7709-65D524E9DDA7}"/>
          </ac:spMkLst>
        </pc:spChg>
      </pc:sldChg>
      <pc:sldChg chg="addSp delSp modSp new mod">
        <pc:chgData name="Dumas, Jake Tyler - dumasjt" userId="a7756c96-b372-4a30-9bf2-6759ee41a815" providerId="ADAL" clId="{E555DB4D-3836-1740-A75A-BAC44A4246D6}" dt="2024-03-22T00:40:22.669" v="4070" actId="1076"/>
        <pc:sldMkLst>
          <pc:docMk/>
          <pc:sldMk cId="2248715776" sldId="280"/>
        </pc:sldMkLst>
        <pc:spChg chg="add mod">
          <ac:chgData name="Dumas, Jake Tyler - dumasjt" userId="a7756c96-b372-4a30-9bf2-6759ee41a815" providerId="ADAL" clId="{E555DB4D-3836-1740-A75A-BAC44A4246D6}" dt="2024-03-22T00:40:22.669" v="4070" actId="1076"/>
          <ac:spMkLst>
            <pc:docMk/>
            <pc:sldMk cId="2248715776" sldId="280"/>
            <ac:spMk id="2" creationId="{2B248FFA-096B-4A34-7ECA-BDCB572BAB41}"/>
          </ac:spMkLst>
        </pc:spChg>
        <pc:spChg chg="add del mod">
          <ac:chgData name="Dumas, Jake Tyler - dumasjt" userId="a7756c96-b372-4a30-9bf2-6759ee41a815" providerId="ADAL" clId="{E555DB4D-3836-1740-A75A-BAC44A4246D6}" dt="2024-03-22T00:40:05.251" v="4048" actId="478"/>
          <ac:spMkLst>
            <pc:docMk/>
            <pc:sldMk cId="2248715776" sldId="280"/>
            <ac:spMk id="4" creationId="{6485C83A-D141-7BD6-94C4-4D5E5A69B3F1}"/>
          </ac:spMkLst>
        </pc:spChg>
      </pc:sldChg>
      <pc:sldChg chg="addSp modSp new mod">
        <pc:chgData name="Dumas, Jake Tyler - dumasjt" userId="a7756c96-b372-4a30-9bf2-6759ee41a815" providerId="ADAL" clId="{E555DB4D-3836-1740-A75A-BAC44A4246D6}" dt="2024-03-22T00:38:54.067" v="4008" actId="20577"/>
        <pc:sldMkLst>
          <pc:docMk/>
          <pc:sldMk cId="2427888970" sldId="281"/>
        </pc:sldMkLst>
        <pc:spChg chg="add mod">
          <ac:chgData name="Dumas, Jake Tyler - dumasjt" userId="a7756c96-b372-4a30-9bf2-6759ee41a815" providerId="ADAL" clId="{E555DB4D-3836-1740-A75A-BAC44A4246D6}" dt="2024-03-22T00:38:54.067" v="4008" actId="20577"/>
          <ac:spMkLst>
            <pc:docMk/>
            <pc:sldMk cId="2427888970" sldId="281"/>
            <ac:spMk id="2" creationId="{336B521D-7C4C-5138-8D51-4384B913F005}"/>
          </ac:spMkLst>
        </pc:spChg>
      </pc:sldChg>
      <pc:sldChg chg="addSp modSp new mod">
        <pc:chgData name="Dumas, Jake Tyler - dumasjt" userId="a7756c96-b372-4a30-9bf2-6759ee41a815" providerId="ADAL" clId="{E555DB4D-3836-1740-A75A-BAC44A4246D6}" dt="2024-03-22T00:37:18.393" v="3926" actId="207"/>
        <pc:sldMkLst>
          <pc:docMk/>
          <pc:sldMk cId="2913139232" sldId="282"/>
        </pc:sldMkLst>
        <pc:spChg chg="add mod">
          <ac:chgData name="Dumas, Jake Tyler - dumasjt" userId="a7756c96-b372-4a30-9bf2-6759ee41a815" providerId="ADAL" clId="{E555DB4D-3836-1740-A75A-BAC44A4246D6}" dt="2024-03-22T00:37:18.393" v="3926" actId="207"/>
          <ac:spMkLst>
            <pc:docMk/>
            <pc:sldMk cId="2913139232" sldId="282"/>
            <ac:spMk id="4" creationId="{30B0967D-C43F-D1E5-2709-8728FC525B06}"/>
          </ac:spMkLst>
        </pc:spChg>
        <pc:picChg chg="add mod">
          <ac:chgData name="Dumas, Jake Tyler - dumasjt" userId="a7756c96-b372-4a30-9bf2-6759ee41a815" providerId="ADAL" clId="{E555DB4D-3836-1740-A75A-BAC44A4246D6}" dt="2024-03-22T00:33:34.363" v="3831" actId="1076"/>
          <ac:picMkLst>
            <pc:docMk/>
            <pc:sldMk cId="2913139232" sldId="282"/>
            <ac:picMk id="3" creationId="{F6CB9D49-276D-75E3-31FA-F18FCF972D84}"/>
          </ac:picMkLst>
        </pc:picChg>
      </pc:sldChg>
      <pc:sldChg chg="addSp modSp mod">
        <pc:chgData name="Dumas, Jake Tyler - dumasjt" userId="a7756c96-b372-4a30-9bf2-6759ee41a815" providerId="ADAL" clId="{E555DB4D-3836-1740-A75A-BAC44A4246D6}" dt="2024-03-22T00:40:36.575" v="4105" actId="1076"/>
        <pc:sldMkLst>
          <pc:docMk/>
          <pc:sldMk cId="3457182251" sldId="283"/>
        </pc:sldMkLst>
        <pc:spChg chg="add mod">
          <ac:chgData name="Dumas, Jake Tyler - dumasjt" userId="a7756c96-b372-4a30-9bf2-6759ee41a815" providerId="ADAL" clId="{E555DB4D-3836-1740-A75A-BAC44A4246D6}" dt="2024-03-22T00:40:36.575" v="4105" actId="1076"/>
          <ac:spMkLst>
            <pc:docMk/>
            <pc:sldMk cId="3457182251" sldId="283"/>
            <ac:spMk id="2" creationId="{42DA30EB-FC9D-E0D6-9134-04AFF270AFC7}"/>
          </ac:spMkLst>
        </pc:spChg>
      </pc:sldChg>
      <pc:sldChg chg="addSp modSp mod">
        <pc:chgData name="Dumas, Jake Tyler - dumasjt" userId="a7756c96-b372-4a30-9bf2-6759ee41a815" providerId="ADAL" clId="{E555DB4D-3836-1740-A75A-BAC44A4246D6}" dt="2024-03-22T00:40:40.893" v="4106" actId="1076"/>
        <pc:sldMkLst>
          <pc:docMk/>
          <pc:sldMk cId="1857995210" sldId="284"/>
        </pc:sldMkLst>
        <pc:spChg chg="add mod">
          <ac:chgData name="Dumas, Jake Tyler - dumasjt" userId="a7756c96-b372-4a30-9bf2-6759ee41a815" providerId="ADAL" clId="{E555DB4D-3836-1740-A75A-BAC44A4246D6}" dt="2024-03-22T00:40:40.893" v="4106" actId="1076"/>
          <ac:spMkLst>
            <pc:docMk/>
            <pc:sldMk cId="1857995210" sldId="284"/>
            <ac:spMk id="2" creationId="{AC7C5E02-78B7-C592-F675-E95E36B67008}"/>
          </ac:spMkLst>
        </pc:spChg>
      </pc:sldChg>
      <pc:sldChg chg="new">
        <pc:chgData name="Dumas, Jake Tyler - dumasjt" userId="a7756c96-b372-4a30-9bf2-6759ee41a815" providerId="ADAL" clId="{E555DB4D-3836-1740-A75A-BAC44A4246D6}" dt="2024-03-22T00:34:02.178" v="3856" actId="680"/>
        <pc:sldMkLst>
          <pc:docMk/>
          <pc:sldMk cId="3067047046" sldId="285"/>
        </pc:sldMkLst>
      </pc:sldChg>
      <pc:sldChg chg="addSp modSp new mod ord">
        <pc:chgData name="Dumas, Jake Tyler - dumasjt" userId="a7756c96-b372-4a30-9bf2-6759ee41a815" providerId="ADAL" clId="{E555DB4D-3836-1740-A75A-BAC44A4246D6}" dt="2024-03-22T00:37:22.051" v="3927" actId="207"/>
        <pc:sldMkLst>
          <pc:docMk/>
          <pc:sldMk cId="3255187981" sldId="286"/>
        </pc:sldMkLst>
        <pc:spChg chg="add mod">
          <ac:chgData name="Dumas, Jake Tyler - dumasjt" userId="a7756c96-b372-4a30-9bf2-6759ee41a815" providerId="ADAL" clId="{E555DB4D-3836-1740-A75A-BAC44A4246D6}" dt="2024-03-22T00:37:22.051" v="3927" actId="207"/>
          <ac:spMkLst>
            <pc:docMk/>
            <pc:sldMk cId="3255187981" sldId="286"/>
            <ac:spMk id="8" creationId="{1D0DD354-ACB3-29BC-B28F-B600C53339EA}"/>
          </ac:spMkLst>
        </pc:spChg>
        <pc:picChg chg="add mod">
          <ac:chgData name="Dumas, Jake Tyler - dumasjt" userId="a7756c96-b372-4a30-9bf2-6759ee41a815" providerId="ADAL" clId="{E555DB4D-3836-1740-A75A-BAC44A4246D6}" dt="2024-03-22T00:34:53.168" v="3867" actId="1076"/>
          <ac:picMkLst>
            <pc:docMk/>
            <pc:sldMk cId="3255187981" sldId="286"/>
            <ac:picMk id="3" creationId="{7EA63BD0-A447-574F-412C-8B408A20552D}"/>
          </ac:picMkLst>
        </pc:picChg>
        <pc:picChg chg="add mod">
          <ac:chgData name="Dumas, Jake Tyler - dumasjt" userId="a7756c96-b372-4a30-9bf2-6759ee41a815" providerId="ADAL" clId="{E555DB4D-3836-1740-A75A-BAC44A4246D6}" dt="2024-03-22T00:35:01.694" v="3870" actId="14100"/>
          <ac:picMkLst>
            <pc:docMk/>
            <pc:sldMk cId="3255187981" sldId="286"/>
            <ac:picMk id="5" creationId="{D2289A54-30F6-F75E-D0B2-B2397AB0F849}"/>
          </ac:picMkLst>
        </pc:picChg>
        <pc:picChg chg="add mod">
          <ac:chgData name="Dumas, Jake Tyler - dumasjt" userId="a7756c96-b372-4a30-9bf2-6759ee41a815" providerId="ADAL" clId="{E555DB4D-3836-1740-A75A-BAC44A4246D6}" dt="2024-03-22T00:35:21.572" v="3873" actId="14100"/>
          <ac:picMkLst>
            <pc:docMk/>
            <pc:sldMk cId="3255187981" sldId="286"/>
            <ac:picMk id="7" creationId="{CE3B3815-7F61-11C9-B58C-35EFC3219445}"/>
          </ac:picMkLst>
        </pc:picChg>
      </pc:sldChg>
      <pc:sldChg chg="addSp modSp mod">
        <pc:chgData name="Dumas, Jake Tyler - dumasjt" userId="a7756c96-b372-4a30-9bf2-6759ee41a815" providerId="ADAL" clId="{E555DB4D-3836-1740-A75A-BAC44A4246D6}" dt="2024-03-22T00:40:44.280" v="4107" actId="1076"/>
        <pc:sldMkLst>
          <pc:docMk/>
          <pc:sldMk cId="4290294428" sldId="287"/>
        </pc:sldMkLst>
        <pc:spChg chg="add mod">
          <ac:chgData name="Dumas, Jake Tyler - dumasjt" userId="a7756c96-b372-4a30-9bf2-6759ee41a815" providerId="ADAL" clId="{E555DB4D-3836-1740-A75A-BAC44A4246D6}" dt="2024-03-22T00:40:44.280" v="4107" actId="1076"/>
          <ac:spMkLst>
            <pc:docMk/>
            <pc:sldMk cId="4290294428" sldId="287"/>
            <ac:spMk id="2" creationId="{EAA1CB66-D47B-5DD9-6096-747F920BF04F}"/>
          </ac:spMkLst>
        </pc:spChg>
      </pc:sldChg>
      <pc:sldChg chg="new setBg">
        <pc:chgData name="Dumas, Jake Tyler - dumasjt" userId="a7756c96-b372-4a30-9bf2-6759ee41a815" providerId="ADAL" clId="{E555DB4D-3836-1740-A75A-BAC44A4246D6}" dt="2024-03-22T00:41:05.266" v="4109"/>
        <pc:sldMkLst>
          <pc:docMk/>
          <pc:sldMk cId="4260130498" sldId="288"/>
        </pc:sldMkLst>
      </pc:sldChg>
    </pc:docChg>
  </pc:docChgLst>
  <pc:docChgLst>
    <pc:chgData name="Simmons, Summer Anne - simmo2sa" userId="S::simmo2sa@dukes.jmu.edu::3eb430b8-a792-4eb7-8b5b-868c90e6c1de" providerId="AD" clId="Web-{973BF415-EB71-E38E-CA51-6C29945A4472}"/>
    <pc:docChg chg="addSld modSld sldOrd addMainMaster delMainMaster">
      <pc:chgData name="Simmons, Summer Anne - simmo2sa" userId="S::simmo2sa@dukes.jmu.edu::3eb430b8-a792-4eb7-8b5b-868c90e6c1de" providerId="AD" clId="Web-{973BF415-EB71-E38E-CA51-6C29945A4472}" dt="2024-03-19T22:56:31.621" v="115" actId="1076"/>
      <pc:docMkLst>
        <pc:docMk/>
      </pc:docMkLst>
      <pc:sldChg chg="delSp modSp mod modClrScheme delDesignElem chgLayout">
        <pc:chgData name="Simmons, Summer Anne - simmo2sa" userId="S::simmo2sa@dukes.jmu.edu::3eb430b8-a792-4eb7-8b5b-868c90e6c1de" providerId="AD" clId="Web-{973BF415-EB71-E38E-CA51-6C29945A4472}" dt="2024-03-19T22:14:07.144" v="98"/>
        <pc:sldMkLst>
          <pc:docMk/>
          <pc:sldMk cId="109857222" sldId="256"/>
        </pc:sldMkLst>
        <pc:spChg chg="del">
          <ac:chgData name="Simmons, Summer Anne - simmo2sa" userId="S::simmo2sa@dukes.jmu.edu::3eb430b8-a792-4eb7-8b5b-868c90e6c1de" providerId="AD" clId="Web-{973BF415-EB71-E38E-CA51-6C29945A4472}" dt="2024-03-19T22:14:06.160" v="97"/>
          <ac:spMkLst>
            <pc:docMk/>
            <pc:sldMk cId="109857222" sldId="256"/>
            <ac:spMk id="48" creationId="{3DAD86CA-8235-409B-982B-5E7A033E2392}"/>
          </ac:spMkLst>
        </pc:spChg>
        <pc:spChg chg="del">
          <ac:chgData name="Simmons, Summer Anne - simmo2sa" userId="S::simmo2sa@dukes.jmu.edu::3eb430b8-a792-4eb7-8b5b-868c90e6c1de" providerId="AD" clId="Web-{973BF415-EB71-E38E-CA51-6C29945A4472}" dt="2024-03-19T22:14:06.160" v="97"/>
          <ac:spMkLst>
            <pc:docMk/>
            <pc:sldMk cId="109857222" sldId="256"/>
            <ac:spMk id="49" creationId="{9F234FBA-3501-47B4-AE0C-AA4AFBC8F603}"/>
          </ac:spMkLst>
        </pc:spChg>
        <pc:spChg chg="del">
          <ac:chgData name="Simmons, Summer Anne - simmo2sa" userId="S::simmo2sa@dukes.jmu.edu::3eb430b8-a792-4eb7-8b5b-868c90e6c1de" providerId="AD" clId="Web-{973BF415-EB71-E38E-CA51-6C29945A4472}" dt="2024-03-19T22:14:06.160" v="97"/>
          <ac:spMkLst>
            <pc:docMk/>
            <pc:sldMk cId="109857222" sldId="256"/>
            <ac:spMk id="50" creationId="{B5EF893B-0491-416E-9D33-BADE9600792A}"/>
          </ac:spMkLst>
        </pc:spChg>
        <pc:picChg chg="mod modCrop">
          <ac:chgData name="Simmons, Summer Anne - simmo2sa" userId="S::simmo2sa@dukes.jmu.edu::3eb430b8-a792-4eb7-8b5b-868c90e6c1de" providerId="AD" clId="Web-{973BF415-EB71-E38E-CA51-6C29945A4472}" dt="2024-03-19T21:25:50.374" v="1"/>
          <ac:picMkLst>
            <pc:docMk/>
            <pc:sldMk cId="109857222" sldId="256"/>
            <ac:picMk id="3" creationId="{8D23D0C7-F2D3-6BC1-F709-2FA7A763F23C}"/>
          </ac:picMkLst>
        </pc:picChg>
        <pc:cxnChg chg="del">
          <ac:chgData name="Simmons, Summer Anne - simmo2sa" userId="S::simmo2sa@dukes.jmu.edu::3eb430b8-a792-4eb7-8b5b-868c90e6c1de" providerId="AD" clId="Web-{973BF415-EB71-E38E-CA51-6C29945A4472}" dt="2024-03-19T22:14:06.160" v="97"/>
          <ac:cxnSpMkLst>
            <pc:docMk/>
            <pc:sldMk cId="109857222" sldId="256"/>
            <ac:cxnSpMk id="51" creationId="{469F4FF8-F8B0-4630-BA1B-0D8B324CD5FF}"/>
          </ac:cxnSpMkLst>
        </pc:cxnChg>
      </pc:sldChg>
      <pc:sldChg chg="delSp modSp mod modClrScheme delDesignElem chgLayout modNotes">
        <pc:chgData name="Simmons, Summer Anne - simmo2sa" userId="S::simmo2sa@dukes.jmu.edu::3eb430b8-a792-4eb7-8b5b-868c90e6c1de" providerId="AD" clId="Web-{973BF415-EB71-E38E-CA51-6C29945A4472}" dt="2024-03-19T22:34:12.240" v="106" actId="20577"/>
        <pc:sldMkLst>
          <pc:docMk/>
          <pc:sldMk cId="3340370324" sldId="258"/>
        </pc:sldMkLst>
        <pc:spChg chg="mod ord">
          <ac:chgData name="Simmons, Summer Anne - simmo2sa" userId="S::simmo2sa@dukes.jmu.edu::3eb430b8-a792-4eb7-8b5b-868c90e6c1de" providerId="AD" clId="Web-{973BF415-EB71-E38E-CA51-6C29945A4472}" dt="2024-03-19T22:34:12.240" v="106" actId="20577"/>
          <ac:spMkLst>
            <pc:docMk/>
            <pc:sldMk cId="3340370324" sldId="258"/>
            <ac:spMk id="2" creationId="{960FF0EC-901F-A6DC-065A-A24B26E3BAC2}"/>
          </ac:spMkLst>
        </pc:spChg>
        <pc:spChg chg="del">
          <ac:chgData name="Simmons, Summer Anne - simmo2sa" userId="S::simmo2sa@dukes.jmu.edu::3eb430b8-a792-4eb7-8b5b-868c90e6c1de" providerId="AD" clId="Web-{973BF415-EB71-E38E-CA51-6C29945A4472}" dt="2024-03-19T22:14:06.160" v="97"/>
          <ac:spMkLst>
            <pc:docMk/>
            <pc:sldMk cId="3340370324" sldId="258"/>
            <ac:spMk id="17" creationId="{2659FDB4-FCBE-4A89-B46D-43D4FA54464D}"/>
          </ac:spMkLst>
        </pc:spChg>
        <pc:cxnChg chg="del">
          <ac:chgData name="Simmons, Summer Anne - simmo2sa" userId="S::simmo2sa@dukes.jmu.edu::3eb430b8-a792-4eb7-8b5b-868c90e6c1de" providerId="AD" clId="Web-{973BF415-EB71-E38E-CA51-6C29945A4472}" dt="2024-03-19T22:14:06.160" v="97"/>
          <ac:cxnSpMkLst>
            <pc:docMk/>
            <pc:sldMk cId="3340370324" sldId="258"/>
            <ac:cxnSpMk id="19" creationId="{C8F51B3F-8331-4E4A-AE96-D47B1006EEAD}"/>
          </ac:cxnSpMkLst>
        </pc:cxnChg>
      </pc:sldChg>
      <pc:sldChg chg="modSp mod modClrScheme chgLayout">
        <pc:chgData name="Simmons, Summer Anne - simmo2sa" userId="S::simmo2sa@dukes.jmu.edu::3eb430b8-a792-4eb7-8b5b-868c90e6c1de" providerId="AD" clId="Web-{973BF415-EB71-E38E-CA51-6C29945A4472}" dt="2024-03-19T22:14:07.144" v="98"/>
        <pc:sldMkLst>
          <pc:docMk/>
          <pc:sldMk cId="1332866782" sldId="259"/>
        </pc:sldMkLst>
        <pc:spChg chg="mod ord">
          <ac:chgData name="Simmons, Summer Anne - simmo2sa" userId="S::simmo2sa@dukes.jmu.edu::3eb430b8-a792-4eb7-8b5b-868c90e6c1de" providerId="AD" clId="Web-{973BF415-EB71-E38E-CA51-6C29945A4472}" dt="2024-03-19T22:14:07.144" v="98"/>
          <ac:spMkLst>
            <pc:docMk/>
            <pc:sldMk cId="1332866782" sldId="259"/>
            <ac:spMk id="2" creationId="{7B08D6B5-6934-57AC-5FC3-CC1623CCBED0}"/>
          </ac:spMkLst>
        </pc:spChg>
        <pc:graphicFrameChg chg="mod ord">
          <ac:chgData name="Simmons, Summer Anne - simmo2sa" userId="S::simmo2sa@dukes.jmu.edu::3eb430b8-a792-4eb7-8b5b-868c90e6c1de" providerId="AD" clId="Web-{973BF415-EB71-E38E-CA51-6C29945A4472}" dt="2024-03-19T22:14:07.144" v="98"/>
          <ac:graphicFrameMkLst>
            <pc:docMk/>
            <pc:sldMk cId="1332866782" sldId="259"/>
            <ac:graphicFrameMk id="8" creationId="{F1D0CB0A-460A-856D-E3A4-0F1C8D84265D}"/>
          </ac:graphicFrameMkLst>
        </pc:graphicFrameChg>
      </pc:sldChg>
      <pc:sldChg chg="delSp modSp mod modClrScheme delDesignElem chgLayout">
        <pc:chgData name="Simmons, Summer Anne - simmo2sa" userId="S::simmo2sa@dukes.jmu.edu::3eb430b8-a792-4eb7-8b5b-868c90e6c1de" providerId="AD" clId="Web-{973BF415-EB71-E38E-CA51-6C29945A4472}" dt="2024-03-19T22:14:07.144" v="98"/>
        <pc:sldMkLst>
          <pc:docMk/>
          <pc:sldMk cId="357245246" sldId="260"/>
        </pc:sldMkLst>
        <pc:spChg chg="mod ord">
          <ac:chgData name="Simmons, Summer Anne - simmo2sa" userId="S::simmo2sa@dukes.jmu.edu::3eb430b8-a792-4eb7-8b5b-868c90e6c1de" providerId="AD" clId="Web-{973BF415-EB71-E38E-CA51-6C29945A4472}" dt="2024-03-19T22:14:07.144" v="98"/>
          <ac:spMkLst>
            <pc:docMk/>
            <pc:sldMk cId="357245246" sldId="260"/>
            <ac:spMk id="2" creationId="{596F5782-98D6-1F16-32A5-AD2342093373}"/>
          </ac:spMkLst>
        </pc:spChg>
        <pc:spChg chg="mod ord">
          <ac:chgData name="Simmons, Summer Anne - simmo2sa" userId="S::simmo2sa@dukes.jmu.edu::3eb430b8-a792-4eb7-8b5b-868c90e6c1de" providerId="AD" clId="Web-{973BF415-EB71-E38E-CA51-6C29945A4472}" dt="2024-03-19T22:14:07.144" v="98"/>
          <ac:spMkLst>
            <pc:docMk/>
            <pc:sldMk cId="357245246" sldId="260"/>
            <ac:spMk id="3" creationId="{35F3C4AA-DD7E-95B5-2A41-8DA4F285C979}"/>
          </ac:spMkLst>
        </pc:spChg>
        <pc:spChg chg="del">
          <ac:chgData name="Simmons, Summer Anne - simmo2sa" userId="S::simmo2sa@dukes.jmu.edu::3eb430b8-a792-4eb7-8b5b-868c90e6c1de" providerId="AD" clId="Web-{973BF415-EB71-E38E-CA51-6C29945A4472}" dt="2024-03-19T22:14:06.160" v="97"/>
          <ac:spMkLst>
            <pc:docMk/>
            <pc:sldMk cId="357245246" sldId="260"/>
            <ac:spMk id="40" creationId="{0550F5B9-399F-4FAD-AE6C-ED65F9A43A74}"/>
          </ac:spMkLst>
        </pc:spChg>
        <pc:spChg chg="del">
          <ac:chgData name="Simmons, Summer Anne - simmo2sa" userId="S::simmo2sa@dukes.jmu.edu::3eb430b8-a792-4eb7-8b5b-868c90e6c1de" providerId="AD" clId="Web-{973BF415-EB71-E38E-CA51-6C29945A4472}" dt="2024-03-19T22:14:06.160" v="97"/>
          <ac:spMkLst>
            <pc:docMk/>
            <pc:sldMk cId="357245246" sldId="260"/>
            <ac:spMk id="41" creationId="{C062E60F-5CD4-4268-8359-8076634680E5}"/>
          </ac:spMkLst>
        </pc:spChg>
        <pc:spChg chg="del">
          <ac:chgData name="Simmons, Summer Anne - simmo2sa" userId="S::simmo2sa@dukes.jmu.edu::3eb430b8-a792-4eb7-8b5b-868c90e6c1de" providerId="AD" clId="Web-{973BF415-EB71-E38E-CA51-6C29945A4472}" dt="2024-03-19T22:14:06.160" v="97"/>
          <ac:spMkLst>
            <pc:docMk/>
            <pc:sldMk cId="357245246" sldId="260"/>
            <ac:spMk id="42" creationId="{BB341EC3-1810-4D33-BA3F-E2D0AA0ECFB6}"/>
          </ac:spMkLst>
        </pc:spChg>
        <pc:spChg chg="del">
          <ac:chgData name="Simmons, Summer Anne - simmo2sa" userId="S::simmo2sa@dukes.jmu.edu::3eb430b8-a792-4eb7-8b5b-868c90e6c1de" providerId="AD" clId="Web-{973BF415-EB71-E38E-CA51-6C29945A4472}" dt="2024-03-19T22:14:06.160" v="97"/>
          <ac:spMkLst>
            <pc:docMk/>
            <pc:sldMk cId="357245246" sldId="260"/>
            <ac:spMk id="43" creationId="{10127CDE-2B99-47A8-BB3C-7D17519105E0}"/>
          </ac:spMkLst>
        </pc:spChg>
      </pc:sldChg>
      <pc:sldChg chg="delSp modSp mod modClrScheme delDesignElem chgLayout">
        <pc:chgData name="Simmons, Summer Anne - simmo2sa" userId="S::simmo2sa@dukes.jmu.edu::3eb430b8-a792-4eb7-8b5b-868c90e6c1de" providerId="AD" clId="Web-{973BF415-EB71-E38E-CA51-6C29945A4472}" dt="2024-03-19T22:14:07.144" v="98"/>
        <pc:sldMkLst>
          <pc:docMk/>
          <pc:sldMk cId="4185625202" sldId="261"/>
        </pc:sldMkLst>
        <pc:spChg chg="mod ord">
          <ac:chgData name="Simmons, Summer Anne - simmo2sa" userId="S::simmo2sa@dukes.jmu.edu::3eb430b8-a792-4eb7-8b5b-868c90e6c1de" providerId="AD" clId="Web-{973BF415-EB71-E38E-CA51-6C29945A4472}" dt="2024-03-19T22:14:07.144" v="98"/>
          <ac:spMkLst>
            <pc:docMk/>
            <pc:sldMk cId="4185625202" sldId="261"/>
            <ac:spMk id="2" creationId="{B91924D7-FDF3-C4D9-6C0A-B6CFC010CF83}"/>
          </ac:spMkLst>
        </pc:spChg>
        <pc:spChg chg="del">
          <ac:chgData name="Simmons, Summer Anne - simmo2sa" userId="S::simmo2sa@dukes.jmu.edu::3eb430b8-a792-4eb7-8b5b-868c90e6c1de" providerId="AD" clId="Web-{973BF415-EB71-E38E-CA51-6C29945A4472}" dt="2024-03-19T22:14:06.160" v="97"/>
          <ac:spMkLst>
            <pc:docMk/>
            <pc:sldMk cId="4185625202" sldId="261"/>
            <ac:spMk id="10" creationId="{245A9F99-D9B1-4094-A2E2-B90AC1DB7B9C}"/>
          </ac:spMkLst>
        </pc:spChg>
        <pc:spChg chg="del">
          <ac:chgData name="Simmons, Summer Anne - simmo2sa" userId="S::simmo2sa@dukes.jmu.edu::3eb430b8-a792-4eb7-8b5b-868c90e6c1de" providerId="AD" clId="Web-{973BF415-EB71-E38E-CA51-6C29945A4472}" dt="2024-03-19T22:14:06.160" v="97"/>
          <ac:spMkLst>
            <pc:docMk/>
            <pc:sldMk cId="4185625202" sldId="261"/>
            <ac:spMk id="12" creationId="{B7FAF607-473A-4A43-A23D-BBFF5C4117BB}"/>
          </ac:spMkLst>
        </pc:spChg>
        <pc:grpChg chg="del">
          <ac:chgData name="Simmons, Summer Anne - simmo2sa" userId="S::simmo2sa@dukes.jmu.edu::3eb430b8-a792-4eb7-8b5b-868c90e6c1de" providerId="AD" clId="Web-{973BF415-EB71-E38E-CA51-6C29945A4472}" dt="2024-03-19T22:14:06.160" v="97"/>
          <ac:grpSpMkLst>
            <pc:docMk/>
            <pc:sldMk cId="4185625202" sldId="261"/>
            <ac:grpSpMk id="14" creationId="{C5F6476F-D303-44D3-B30F-1BA348F0F64A}"/>
          </ac:grpSpMkLst>
        </pc:grpChg>
        <pc:graphicFrameChg chg="mod ord">
          <ac:chgData name="Simmons, Summer Anne - simmo2sa" userId="S::simmo2sa@dukes.jmu.edu::3eb430b8-a792-4eb7-8b5b-868c90e6c1de" providerId="AD" clId="Web-{973BF415-EB71-E38E-CA51-6C29945A4472}" dt="2024-03-19T22:14:07.144" v="98"/>
          <ac:graphicFrameMkLst>
            <pc:docMk/>
            <pc:sldMk cId="4185625202" sldId="261"/>
            <ac:graphicFrameMk id="6" creationId="{8AE0266C-35B3-A3B5-9459-F9D11B9918B7}"/>
          </ac:graphicFrameMkLst>
        </pc:graphicFrameChg>
      </pc:sldChg>
      <pc:sldChg chg="modSp mod modClrScheme chgLayout">
        <pc:chgData name="Simmons, Summer Anne - simmo2sa" userId="S::simmo2sa@dukes.jmu.edu::3eb430b8-a792-4eb7-8b5b-868c90e6c1de" providerId="AD" clId="Web-{973BF415-EB71-E38E-CA51-6C29945A4472}" dt="2024-03-19T22:14:07.144" v="98"/>
        <pc:sldMkLst>
          <pc:docMk/>
          <pc:sldMk cId="1538917928" sldId="262"/>
        </pc:sldMkLst>
        <pc:spChg chg="mod ord">
          <ac:chgData name="Simmons, Summer Anne - simmo2sa" userId="S::simmo2sa@dukes.jmu.edu::3eb430b8-a792-4eb7-8b5b-868c90e6c1de" providerId="AD" clId="Web-{973BF415-EB71-E38E-CA51-6C29945A4472}" dt="2024-03-19T22:14:07.144" v="98"/>
          <ac:spMkLst>
            <pc:docMk/>
            <pc:sldMk cId="1538917928" sldId="262"/>
            <ac:spMk id="2" creationId="{2A712037-829F-9F00-C56A-A4403FBFA5B0}"/>
          </ac:spMkLst>
        </pc:spChg>
        <pc:graphicFrameChg chg="mod ord">
          <ac:chgData name="Simmons, Summer Anne - simmo2sa" userId="S::simmo2sa@dukes.jmu.edu::3eb430b8-a792-4eb7-8b5b-868c90e6c1de" providerId="AD" clId="Web-{973BF415-EB71-E38E-CA51-6C29945A4472}" dt="2024-03-19T22:14:07.144" v="98"/>
          <ac:graphicFrameMkLst>
            <pc:docMk/>
            <pc:sldMk cId="1538917928" sldId="262"/>
            <ac:graphicFrameMk id="5" creationId="{A7C0CC5F-4C08-E9B9-61DE-8F3B77105047}"/>
          </ac:graphicFrameMkLst>
        </pc:graphicFrameChg>
      </pc:sldChg>
      <pc:sldChg chg="modSp mod modClrScheme chgLayout">
        <pc:chgData name="Simmons, Summer Anne - simmo2sa" userId="S::simmo2sa@dukes.jmu.edu::3eb430b8-a792-4eb7-8b5b-868c90e6c1de" providerId="AD" clId="Web-{973BF415-EB71-E38E-CA51-6C29945A4472}" dt="2024-03-19T22:14:07.144" v="98"/>
        <pc:sldMkLst>
          <pc:docMk/>
          <pc:sldMk cId="774440853" sldId="264"/>
        </pc:sldMkLst>
        <pc:spChg chg="mod ord">
          <ac:chgData name="Simmons, Summer Anne - simmo2sa" userId="S::simmo2sa@dukes.jmu.edu::3eb430b8-a792-4eb7-8b5b-868c90e6c1de" providerId="AD" clId="Web-{973BF415-EB71-E38E-CA51-6C29945A4472}" dt="2024-03-19T22:14:07.144" v="98"/>
          <ac:spMkLst>
            <pc:docMk/>
            <pc:sldMk cId="774440853" sldId="264"/>
            <ac:spMk id="2" creationId="{D9DCC846-3075-87FC-5A3A-D7BED2C9AC4F}"/>
          </ac:spMkLst>
        </pc:spChg>
        <pc:spChg chg="mod ord">
          <ac:chgData name="Simmons, Summer Anne - simmo2sa" userId="S::simmo2sa@dukes.jmu.edu::3eb430b8-a792-4eb7-8b5b-868c90e6c1de" providerId="AD" clId="Web-{973BF415-EB71-E38E-CA51-6C29945A4472}" dt="2024-03-19T22:14:07.144" v="98"/>
          <ac:spMkLst>
            <pc:docMk/>
            <pc:sldMk cId="774440853" sldId="264"/>
            <ac:spMk id="3" creationId="{3E27224B-5611-F62B-97F1-DE7EFBCDA482}"/>
          </ac:spMkLst>
        </pc:spChg>
      </pc:sldChg>
      <pc:sldChg chg="delSp modSp mod modClrScheme delDesignElem chgLayout modNotes">
        <pc:chgData name="Simmons, Summer Anne - simmo2sa" userId="S::simmo2sa@dukes.jmu.edu::3eb430b8-a792-4eb7-8b5b-868c90e6c1de" providerId="AD" clId="Web-{973BF415-EB71-E38E-CA51-6C29945A4472}" dt="2024-03-19T22:56:31.621" v="115" actId="1076"/>
        <pc:sldMkLst>
          <pc:docMk/>
          <pc:sldMk cId="475475724" sldId="265"/>
        </pc:sldMkLst>
        <pc:spChg chg="mod ord">
          <ac:chgData name="Simmons, Summer Anne - simmo2sa" userId="S::simmo2sa@dukes.jmu.edu::3eb430b8-a792-4eb7-8b5b-868c90e6c1de" providerId="AD" clId="Web-{973BF415-EB71-E38E-CA51-6C29945A4472}" dt="2024-03-19T22:14:07.144" v="98"/>
          <ac:spMkLst>
            <pc:docMk/>
            <pc:sldMk cId="475475724" sldId="265"/>
            <ac:spMk id="2" creationId="{060958C9-5F83-AF0A-6A8E-15CB8A953C76}"/>
          </ac:spMkLst>
        </pc:spChg>
        <pc:spChg chg="mod">
          <ac:chgData name="Simmons, Summer Anne - simmo2sa" userId="S::simmo2sa@dukes.jmu.edu::3eb430b8-a792-4eb7-8b5b-868c90e6c1de" providerId="AD" clId="Web-{973BF415-EB71-E38E-CA51-6C29945A4472}" dt="2024-03-19T21:44:13.261" v="45" actId="1076"/>
          <ac:spMkLst>
            <pc:docMk/>
            <pc:sldMk cId="475475724" sldId="265"/>
            <ac:spMk id="3" creationId="{F616FD68-6F12-8876-0AD9-288A6DFECE74}"/>
          </ac:spMkLst>
        </pc:spChg>
        <pc:spChg chg="del">
          <ac:chgData name="Simmons, Summer Anne - simmo2sa" userId="S::simmo2sa@dukes.jmu.edu::3eb430b8-a792-4eb7-8b5b-868c90e6c1de" providerId="AD" clId="Web-{973BF415-EB71-E38E-CA51-6C29945A4472}" dt="2024-03-19T22:14:06.160" v="97"/>
          <ac:spMkLst>
            <pc:docMk/>
            <pc:sldMk cId="475475724" sldId="265"/>
            <ac:spMk id="18" creationId="{04812C46-200A-4DEB-A05E-3ED6C68C2387}"/>
          </ac:spMkLst>
        </pc:spChg>
        <pc:spChg chg="del">
          <ac:chgData name="Simmons, Summer Anne - simmo2sa" userId="S::simmo2sa@dukes.jmu.edu::3eb430b8-a792-4eb7-8b5b-868c90e6c1de" providerId="AD" clId="Web-{973BF415-EB71-E38E-CA51-6C29945A4472}" dt="2024-03-19T22:14:06.160" v="97"/>
          <ac:spMkLst>
            <pc:docMk/>
            <pc:sldMk cId="475475724" sldId="265"/>
            <ac:spMk id="20" creationId="{D1EA859B-E555-4109-94F3-6700E046E008}"/>
          </ac:spMkLst>
        </pc:spChg>
        <pc:graphicFrameChg chg="mod ord">
          <ac:chgData name="Simmons, Summer Anne - simmo2sa" userId="S::simmo2sa@dukes.jmu.edu::3eb430b8-a792-4eb7-8b5b-868c90e6c1de" providerId="AD" clId="Web-{973BF415-EB71-E38E-CA51-6C29945A4472}" dt="2024-03-19T22:45:55.721" v="114" actId="1076"/>
          <ac:graphicFrameMkLst>
            <pc:docMk/>
            <pc:sldMk cId="475475724" sldId="265"/>
            <ac:graphicFrameMk id="4" creationId="{702E3EBE-5C4F-7DD7-F4C9-91F12A20631D}"/>
          </ac:graphicFrameMkLst>
        </pc:graphicFrameChg>
        <pc:picChg chg="mod">
          <ac:chgData name="Simmons, Summer Anne - simmo2sa" userId="S::simmo2sa@dukes.jmu.edu::3eb430b8-a792-4eb7-8b5b-868c90e6c1de" providerId="AD" clId="Web-{973BF415-EB71-E38E-CA51-6C29945A4472}" dt="2024-03-19T22:56:31.621" v="115" actId="1076"/>
          <ac:picMkLst>
            <pc:docMk/>
            <pc:sldMk cId="475475724" sldId="265"/>
            <ac:picMk id="5" creationId="{5593F7AD-D1DA-C989-EC13-0AD58A5968B4}"/>
          </ac:picMkLst>
        </pc:picChg>
      </pc:sldChg>
      <pc:sldChg chg="delSp modSp mod ord modClrScheme delDesignElem chgLayout modNotes">
        <pc:chgData name="Simmons, Summer Anne - simmo2sa" userId="S::simmo2sa@dukes.jmu.edu::3eb430b8-a792-4eb7-8b5b-868c90e6c1de" providerId="AD" clId="Web-{973BF415-EB71-E38E-CA51-6C29945A4472}" dt="2024-03-19T22:14:07.144" v="98"/>
        <pc:sldMkLst>
          <pc:docMk/>
          <pc:sldMk cId="2894050766" sldId="266"/>
        </pc:sldMkLst>
        <pc:spChg chg="mod ord">
          <ac:chgData name="Simmons, Summer Anne - simmo2sa" userId="S::simmo2sa@dukes.jmu.edu::3eb430b8-a792-4eb7-8b5b-868c90e6c1de" providerId="AD" clId="Web-{973BF415-EB71-E38E-CA51-6C29945A4472}" dt="2024-03-19T22:14:07.144" v="98"/>
          <ac:spMkLst>
            <pc:docMk/>
            <pc:sldMk cId="2894050766" sldId="266"/>
            <ac:spMk id="2" creationId="{4FD016B6-29CD-7194-F82C-77F7522DD815}"/>
          </ac:spMkLst>
        </pc:spChg>
        <pc:spChg chg="mod ord">
          <ac:chgData name="Simmons, Summer Anne - simmo2sa" userId="S::simmo2sa@dukes.jmu.edu::3eb430b8-a792-4eb7-8b5b-868c90e6c1de" providerId="AD" clId="Web-{973BF415-EB71-E38E-CA51-6C29945A4472}" dt="2024-03-19T22:14:07.144" v="98"/>
          <ac:spMkLst>
            <pc:docMk/>
            <pc:sldMk cId="2894050766" sldId="266"/>
            <ac:spMk id="3" creationId="{A9EAB54C-5AD3-AC72-5461-D7D28ACC0827}"/>
          </ac:spMkLst>
        </pc:spChg>
        <pc:spChg chg="del">
          <ac:chgData name="Simmons, Summer Anne - simmo2sa" userId="S::simmo2sa@dukes.jmu.edu::3eb430b8-a792-4eb7-8b5b-868c90e6c1de" providerId="AD" clId="Web-{973BF415-EB71-E38E-CA51-6C29945A4472}" dt="2024-03-19T22:14:06.160" v="97"/>
          <ac:spMkLst>
            <pc:docMk/>
            <pc:sldMk cId="2894050766" sldId="266"/>
            <ac:spMk id="9" creationId="{F13C74B1-5B17-4795-BED0-7140497B445A}"/>
          </ac:spMkLst>
        </pc:spChg>
        <pc:spChg chg="del">
          <ac:chgData name="Simmons, Summer Anne - simmo2sa" userId="S::simmo2sa@dukes.jmu.edu::3eb430b8-a792-4eb7-8b5b-868c90e6c1de" providerId="AD" clId="Web-{973BF415-EB71-E38E-CA51-6C29945A4472}" dt="2024-03-19T22:14:06.160" v="97"/>
          <ac:spMkLst>
            <pc:docMk/>
            <pc:sldMk cId="2894050766" sldId="266"/>
            <ac:spMk id="11" creationId="{D4974D33-8DC5-464E-8C6D-BE58F0669C17}"/>
          </ac:spMkLst>
        </pc:spChg>
      </pc:sldChg>
      <pc:sldChg chg="addSp delSp modSp new mod setBg modClrScheme delDesignElem chgLayout">
        <pc:chgData name="Simmons, Summer Anne - simmo2sa" userId="S::simmo2sa@dukes.jmu.edu::3eb430b8-a792-4eb7-8b5b-868c90e6c1de" providerId="AD" clId="Web-{973BF415-EB71-E38E-CA51-6C29945A4472}" dt="2024-03-19T22:15:13.834" v="103" actId="1076"/>
        <pc:sldMkLst>
          <pc:docMk/>
          <pc:sldMk cId="953376483" sldId="267"/>
        </pc:sldMkLst>
        <pc:spChg chg="del mod">
          <ac:chgData name="Simmons, Summer Anne - simmo2sa" userId="S::simmo2sa@dukes.jmu.edu::3eb430b8-a792-4eb7-8b5b-868c90e6c1de" providerId="AD" clId="Web-{973BF415-EB71-E38E-CA51-6C29945A4472}" dt="2024-03-19T22:14:02.581" v="96"/>
          <ac:spMkLst>
            <pc:docMk/>
            <pc:sldMk cId="953376483" sldId="267"/>
            <ac:spMk id="2" creationId="{9ACD8624-A3FF-99D7-2B10-8B8F06CDC71C}"/>
          </ac:spMkLst>
        </pc:spChg>
        <pc:spChg chg="del mod">
          <ac:chgData name="Simmons, Summer Anne - simmo2sa" userId="S::simmo2sa@dukes.jmu.edu::3eb430b8-a792-4eb7-8b5b-868c90e6c1de" providerId="AD" clId="Web-{973BF415-EB71-E38E-CA51-6C29945A4472}" dt="2024-03-19T22:11:36.044" v="72"/>
          <ac:spMkLst>
            <pc:docMk/>
            <pc:sldMk cId="953376483" sldId="267"/>
            <ac:spMk id="3" creationId="{7ACF204B-71A7-7140-3BE8-473011FC9DCE}"/>
          </ac:spMkLst>
        </pc:spChg>
        <pc:spChg chg="add del">
          <ac:chgData name="Simmons, Summer Anne - simmo2sa" userId="S::simmo2sa@dukes.jmu.edu::3eb430b8-a792-4eb7-8b5b-868c90e6c1de" providerId="AD" clId="Web-{973BF415-EB71-E38E-CA51-6C29945A4472}" dt="2024-03-19T22:13:49.503" v="94"/>
          <ac:spMkLst>
            <pc:docMk/>
            <pc:sldMk cId="953376483" sldId="267"/>
            <ac:spMk id="7" creationId="{289ED1AA-8684-4D37-B208-8777E1A7780D}"/>
          </ac:spMkLst>
        </pc:spChg>
        <pc:spChg chg="add del">
          <ac:chgData name="Simmons, Summer Anne - simmo2sa" userId="S::simmo2sa@dukes.jmu.edu::3eb430b8-a792-4eb7-8b5b-868c90e6c1de" providerId="AD" clId="Web-{973BF415-EB71-E38E-CA51-6C29945A4472}" dt="2024-03-19T22:12:07.374" v="74"/>
          <ac:spMkLst>
            <pc:docMk/>
            <pc:sldMk cId="953376483" sldId="267"/>
            <ac:spMk id="9" creationId="{A3363022-C969-41E9-8EB2-E4C94908C1FA}"/>
          </ac:spMkLst>
        </pc:spChg>
        <pc:spChg chg="add del">
          <ac:chgData name="Simmons, Summer Anne - simmo2sa" userId="S::simmo2sa@dukes.jmu.edu::3eb430b8-a792-4eb7-8b5b-868c90e6c1de" providerId="AD" clId="Web-{973BF415-EB71-E38E-CA51-6C29945A4472}" dt="2024-03-19T22:12:07.374" v="74"/>
          <ac:spMkLst>
            <pc:docMk/>
            <pc:sldMk cId="953376483" sldId="267"/>
            <ac:spMk id="11" creationId="{8D1AD6B3-BE88-4CEB-BA17-790657CC4729}"/>
          </ac:spMkLst>
        </pc:spChg>
        <pc:spChg chg="add del">
          <ac:chgData name="Simmons, Summer Anne - simmo2sa" userId="S::simmo2sa@dukes.jmu.edu::3eb430b8-a792-4eb7-8b5b-868c90e6c1de" providerId="AD" clId="Web-{973BF415-EB71-E38E-CA51-6C29945A4472}" dt="2024-03-19T22:13:49.503" v="94"/>
          <ac:spMkLst>
            <pc:docMk/>
            <pc:sldMk cId="953376483" sldId="267"/>
            <ac:spMk id="18" creationId="{4180E01B-B1F4-437C-807D-1C930718EE64}"/>
          </ac:spMkLst>
        </pc:spChg>
        <pc:spChg chg="add del">
          <ac:chgData name="Simmons, Summer Anne - simmo2sa" userId="S::simmo2sa@dukes.jmu.edu::3eb430b8-a792-4eb7-8b5b-868c90e6c1de" providerId="AD" clId="Web-{973BF415-EB71-E38E-CA51-6C29945A4472}" dt="2024-03-19T22:13:49.503" v="94"/>
          <ac:spMkLst>
            <pc:docMk/>
            <pc:sldMk cId="953376483" sldId="267"/>
            <ac:spMk id="19" creationId="{41F77738-2AF0-4750-A0C7-F97C2C17590E}"/>
          </ac:spMkLst>
        </pc:spChg>
        <pc:spChg chg="add del">
          <ac:chgData name="Simmons, Summer Anne - simmo2sa" userId="S::simmo2sa@dukes.jmu.edu::3eb430b8-a792-4eb7-8b5b-868c90e6c1de" providerId="AD" clId="Web-{973BF415-EB71-E38E-CA51-6C29945A4472}" dt="2024-03-19T22:13:28.721" v="87"/>
          <ac:spMkLst>
            <pc:docMk/>
            <pc:sldMk cId="953376483" sldId="267"/>
            <ac:spMk id="24" creationId="{C3896A03-3945-419A-B66B-4EE266EDD152}"/>
          </ac:spMkLst>
        </pc:spChg>
        <pc:spChg chg="add del">
          <ac:chgData name="Simmons, Summer Anne - simmo2sa" userId="S::simmo2sa@dukes.jmu.edu::3eb430b8-a792-4eb7-8b5b-868c90e6c1de" providerId="AD" clId="Web-{973BF415-EB71-E38E-CA51-6C29945A4472}" dt="2024-03-19T22:13:27.830" v="85"/>
          <ac:spMkLst>
            <pc:docMk/>
            <pc:sldMk cId="953376483" sldId="267"/>
            <ac:spMk id="25" creationId="{ECC07320-C2CA-4E29-8481-9D9E143C7788}"/>
          </ac:spMkLst>
        </pc:spChg>
        <pc:spChg chg="add del">
          <ac:chgData name="Simmons, Summer Anne - simmo2sa" userId="S::simmo2sa@dukes.jmu.edu::3eb430b8-a792-4eb7-8b5b-868c90e6c1de" providerId="AD" clId="Web-{973BF415-EB71-E38E-CA51-6C29945A4472}" dt="2024-03-19T22:13:23.330" v="83"/>
          <ac:spMkLst>
            <pc:docMk/>
            <pc:sldMk cId="953376483" sldId="267"/>
            <ac:spMk id="26" creationId="{A3363022-C969-41E9-8EB2-E4C94908C1FA}"/>
          </ac:spMkLst>
        </pc:spChg>
        <pc:spChg chg="add del">
          <ac:chgData name="Simmons, Summer Anne - simmo2sa" userId="S::simmo2sa@dukes.jmu.edu::3eb430b8-a792-4eb7-8b5b-868c90e6c1de" providerId="AD" clId="Web-{973BF415-EB71-E38E-CA51-6C29945A4472}" dt="2024-03-19T22:13:27.830" v="85"/>
          <ac:spMkLst>
            <pc:docMk/>
            <pc:sldMk cId="953376483" sldId="267"/>
            <ac:spMk id="27" creationId="{178FB36B-5BFE-42CA-BC60-1115E0D95EEC}"/>
          </ac:spMkLst>
        </pc:spChg>
        <pc:spChg chg="add del">
          <ac:chgData name="Simmons, Summer Anne - simmo2sa" userId="S::simmo2sa@dukes.jmu.edu::3eb430b8-a792-4eb7-8b5b-868c90e6c1de" providerId="AD" clId="Web-{973BF415-EB71-E38E-CA51-6C29945A4472}" dt="2024-03-19T22:13:23.330" v="83"/>
          <ac:spMkLst>
            <pc:docMk/>
            <pc:sldMk cId="953376483" sldId="267"/>
            <ac:spMk id="28" creationId="{8D1AD6B3-BE88-4CEB-BA17-790657CC4729}"/>
          </ac:spMkLst>
        </pc:spChg>
        <pc:spChg chg="add del">
          <ac:chgData name="Simmons, Summer Anne - simmo2sa" userId="S::simmo2sa@dukes.jmu.edu::3eb430b8-a792-4eb7-8b5b-868c90e6c1de" providerId="AD" clId="Web-{973BF415-EB71-E38E-CA51-6C29945A4472}" dt="2024-03-19T22:13:28.721" v="87"/>
          <ac:spMkLst>
            <pc:docMk/>
            <pc:sldMk cId="953376483" sldId="267"/>
            <ac:spMk id="29" creationId="{B34F5AD2-EDBD-4BBD-A55C-EAFFD0C7097A}"/>
          </ac:spMkLst>
        </pc:spChg>
        <pc:spChg chg="add del">
          <ac:chgData name="Simmons, Summer Anne - simmo2sa" userId="S::simmo2sa@dukes.jmu.edu::3eb430b8-a792-4eb7-8b5b-868c90e6c1de" providerId="AD" clId="Web-{973BF415-EB71-E38E-CA51-6C29945A4472}" dt="2024-03-19T22:13:33.299" v="89"/>
          <ac:spMkLst>
            <pc:docMk/>
            <pc:sldMk cId="953376483" sldId="267"/>
            <ac:spMk id="31" creationId="{ECC07320-C2CA-4E29-8481-9D9E143C7788}"/>
          </ac:spMkLst>
        </pc:spChg>
        <pc:spChg chg="add del">
          <ac:chgData name="Simmons, Summer Anne - simmo2sa" userId="S::simmo2sa@dukes.jmu.edu::3eb430b8-a792-4eb7-8b5b-868c90e6c1de" providerId="AD" clId="Web-{973BF415-EB71-E38E-CA51-6C29945A4472}" dt="2024-03-19T22:13:33.299" v="89"/>
          <ac:spMkLst>
            <pc:docMk/>
            <pc:sldMk cId="953376483" sldId="267"/>
            <ac:spMk id="33" creationId="{178FB36B-5BFE-42CA-BC60-1115E0D95EEC}"/>
          </ac:spMkLst>
        </pc:spChg>
        <pc:spChg chg="add del">
          <ac:chgData name="Simmons, Summer Anne - simmo2sa" userId="S::simmo2sa@dukes.jmu.edu::3eb430b8-a792-4eb7-8b5b-868c90e6c1de" providerId="AD" clId="Web-{973BF415-EB71-E38E-CA51-6C29945A4472}" dt="2024-03-19T22:13:42.893" v="91"/>
          <ac:spMkLst>
            <pc:docMk/>
            <pc:sldMk cId="953376483" sldId="267"/>
            <ac:spMk id="36" creationId="{8870DEF6-46A2-D4F8-8BE6-91165D93ECC4}"/>
          </ac:spMkLst>
        </pc:spChg>
        <pc:spChg chg="add del">
          <ac:chgData name="Simmons, Summer Anne - simmo2sa" userId="S::simmo2sa@dukes.jmu.edu::3eb430b8-a792-4eb7-8b5b-868c90e6c1de" providerId="AD" clId="Web-{973BF415-EB71-E38E-CA51-6C29945A4472}" dt="2024-03-19T22:13:49.487" v="93"/>
          <ac:spMkLst>
            <pc:docMk/>
            <pc:sldMk cId="953376483" sldId="267"/>
            <ac:spMk id="39" creationId="{A3363022-C969-41E9-8EB2-E4C94908C1FA}"/>
          </ac:spMkLst>
        </pc:spChg>
        <pc:spChg chg="add del">
          <ac:chgData name="Simmons, Summer Anne - simmo2sa" userId="S::simmo2sa@dukes.jmu.edu::3eb430b8-a792-4eb7-8b5b-868c90e6c1de" providerId="AD" clId="Web-{973BF415-EB71-E38E-CA51-6C29945A4472}" dt="2024-03-19T22:13:49.487" v="93"/>
          <ac:spMkLst>
            <pc:docMk/>
            <pc:sldMk cId="953376483" sldId="267"/>
            <ac:spMk id="40" creationId="{8D1AD6B3-BE88-4CEB-BA17-790657CC4729}"/>
          </ac:spMkLst>
        </pc:spChg>
        <pc:spChg chg="add del">
          <ac:chgData name="Simmons, Summer Anne - simmo2sa" userId="S::simmo2sa@dukes.jmu.edu::3eb430b8-a792-4eb7-8b5b-868c90e6c1de" providerId="AD" clId="Web-{973BF415-EB71-E38E-CA51-6C29945A4472}" dt="2024-03-19T22:14:06.160" v="97"/>
          <ac:spMkLst>
            <pc:docMk/>
            <pc:sldMk cId="953376483" sldId="267"/>
            <ac:spMk id="47" creationId="{289ED1AA-8684-4D37-B208-8777E1A7780D}"/>
          </ac:spMkLst>
        </pc:spChg>
        <pc:spChg chg="add del">
          <ac:chgData name="Simmons, Summer Anne - simmo2sa" userId="S::simmo2sa@dukes.jmu.edu::3eb430b8-a792-4eb7-8b5b-868c90e6c1de" providerId="AD" clId="Web-{973BF415-EB71-E38E-CA51-6C29945A4472}" dt="2024-03-19T22:14:06.160" v="97"/>
          <ac:spMkLst>
            <pc:docMk/>
            <pc:sldMk cId="953376483" sldId="267"/>
            <ac:spMk id="48" creationId="{4180E01B-B1F4-437C-807D-1C930718EE64}"/>
          </ac:spMkLst>
        </pc:spChg>
        <pc:spChg chg="add del">
          <ac:chgData name="Simmons, Summer Anne - simmo2sa" userId="S::simmo2sa@dukes.jmu.edu::3eb430b8-a792-4eb7-8b5b-868c90e6c1de" providerId="AD" clId="Web-{973BF415-EB71-E38E-CA51-6C29945A4472}" dt="2024-03-19T22:14:06.160" v="97"/>
          <ac:spMkLst>
            <pc:docMk/>
            <pc:sldMk cId="953376483" sldId="267"/>
            <ac:spMk id="49" creationId="{41F77738-2AF0-4750-A0C7-F97C2C17590E}"/>
          </ac:spMkLst>
        </pc:spChg>
        <pc:grpChg chg="add del">
          <ac:chgData name="Simmons, Summer Anne - simmo2sa" userId="S::simmo2sa@dukes.jmu.edu::3eb430b8-a792-4eb7-8b5b-868c90e6c1de" providerId="AD" clId="Web-{973BF415-EB71-E38E-CA51-6C29945A4472}" dt="2024-03-19T22:12:07.374" v="74"/>
          <ac:grpSpMkLst>
            <pc:docMk/>
            <pc:sldMk cId="953376483" sldId="267"/>
            <ac:grpSpMk id="13" creationId="{89D1390B-7E13-4B4F-9CB2-391063412E54}"/>
          </ac:grpSpMkLst>
        </pc:grpChg>
        <pc:grpChg chg="add del">
          <ac:chgData name="Simmons, Summer Anne - simmo2sa" userId="S::simmo2sa@dukes.jmu.edu::3eb430b8-a792-4eb7-8b5b-868c90e6c1de" providerId="AD" clId="Web-{973BF415-EB71-E38E-CA51-6C29945A4472}" dt="2024-03-19T22:13:23.330" v="83"/>
          <ac:grpSpMkLst>
            <pc:docMk/>
            <pc:sldMk cId="953376483" sldId="267"/>
            <ac:grpSpMk id="30" creationId="{89D1390B-7E13-4B4F-9CB2-391063412E54}"/>
          </ac:grpSpMkLst>
        </pc:grpChg>
        <pc:grpChg chg="add del">
          <ac:chgData name="Simmons, Summer Anne - simmo2sa" userId="S::simmo2sa@dukes.jmu.edu::3eb430b8-a792-4eb7-8b5b-868c90e6c1de" providerId="AD" clId="Web-{973BF415-EB71-E38E-CA51-6C29945A4472}" dt="2024-03-19T22:13:49.487" v="93"/>
          <ac:grpSpMkLst>
            <pc:docMk/>
            <pc:sldMk cId="953376483" sldId="267"/>
            <ac:grpSpMk id="42" creationId="{89D1390B-7E13-4B4F-9CB2-391063412E54}"/>
          </ac:grpSpMkLst>
        </pc:grpChg>
        <pc:picChg chg="add mod">
          <ac:chgData name="Simmons, Summer Anne - simmo2sa" userId="S::simmo2sa@dukes.jmu.edu::3eb430b8-a792-4eb7-8b5b-868c90e6c1de" providerId="AD" clId="Web-{973BF415-EB71-E38E-CA51-6C29945A4472}" dt="2024-03-19T22:15:13.834" v="103" actId="1076"/>
          <ac:picMkLst>
            <pc:docMk/>
            <pc:sldMk cId="953376483" sldId="267"/>
            <ac:picMk id="5" creationId="{0A79F354-542C-E8DF-5EC4-87015FF74BBE}"/>
          </ac:picMkLst>
        </pc:picChg>
        <pc:picChg chg="add del">
          <ac:chgData name="Simmons, Summer Anne - simmo2sa" userId="S::simmo2sa@dukes.jmu.edu::3eb430b8-a792-4eb7-8b5b-868c90e6c1de" providerId="AD" clId="Web-{973BF415-EB71-E38E-CA51-6C29945A4472}" dt="2024-03-19T22:12:07.374" v="74"/>
          <ac:picMkLst>
            <pc:docMk/>
            <pc:sldMk cId="953376483" sldId="267"/>
            <ac:picMk id="6" creationId="{671ED1BF-3214-38AB-E812-E2B09F2A3F30}"/>
          </ac:picMkLst>
        </pc:picChg>
        <pc:picChg chg="add del">
          <ac:chgData name="Simmons, Summer Anne - simmo2sa" userId="S::simmo2sa@dukes.jmu.edu::3eb430b8-a792-4eb7-8b5b-868c90e6c1de" providerId="AD" clId="Web-{973BF415-EB71-E38E-CA51-6C29945A4472}" dt="2024-03-19T22:13:27.830" v="85"/>
          <ac:picMkLst>
            <pc:docMk/>
            <pc:sldMk cId="953376483" sldId="267"/>
            <ac:picMk id="21" creationId="{6B3305D0-9859-032D-D2AF-B15C9E9866DA}"/>
          </ac:picMkLst>
        </pc:picChg>
        <pc:picChg chg="add del">
          <ac:chgData name="Simmons, Summer Anne - simmo2sa" userId="S::simmo2sa@dukes.jmu.edu::3eb430b8-a792-4eb7-8b5b-868c90e6c1de" providerId="AD" clId="Web-{973BF415-EB71-E38E-CA51-6C29945A4472}" dt="2024-03-19T22:13:23.330" v="83"/>
          <ac:picMkLst>
            <pc:docMk/>
            <pc:sldMk cId="953376483" sldId="267"/>
            <ac:picMk id="23" creationId="{3662375C-90E6-9A88-A963-27568E32E6C6}"/>
          </ac:picMkLst>
        </pc:picChg>
        <pc:picChg chg="add del">
          <ac:chgData name="Simmons, Summer Anne - simmo2sa" userId="S::simmo2sa@dukes.jmu.edu::3eb430b8-a792-4eb7-8b5b-868c90e6c1de" providerId="AD" clId="Web-{973BF415-EB71-E38E-CA51-6C29945A4472}" dt="2024-03-19T22:13:33.299" v="89"/>
          <ac:picMkLst>
            <pc:docMk/>
            <pc:sldMk cId="953376483" sldId="267"/>
            <ac:picMk id="32" creationId="{6B3305D0-9859-032D-D2AF-B15C9E9866DA}"/>
          </ac:picMkLst>
        </pc:picChg>
        <pc:picChg chg="add del">
          <ac:chgData name="Simmons, Summer Anne - simmo2sa" userId="S::simmo2sa@dukes.jmu.edu::3eb430b8-a792-4eb7-8b5b-868c90e6c1de" providerId="AD" clId="Web-{973BF415-EB71-E38E-CA51-6C29945A4472}" dt="2024-03-19T22:13:42.893" v="91"/>
          <ac:picMkLst>
            <pc:docMk/>
            <pc:sldMk cId="953376483" sldId="267"/>
            <ac:picMk id="35" creationId="{51622411-6B15-08F2-649A-74A1487CE2DE}"/>
          </ac:picMkLst>
        </pc:picChg>
        <pc:picChg chg="add del">
          <ac:chgData name="Simmons, Summer Anne - simmo2sa" userId="S::simmo2sa@dukes.jmu.edu::3eb430b8-a792-4eb7-8b5b-868c90e6c1de" providerId="AD" clId="Web-{973BF415-EB71-E38E-CA51-6C29945A4472}" dt="2024-03-19T22:13:49.487" v="93"/>
          <ac:picMkLst>
            <pc:docMk/>
            <pc:sldMk cId="953376483" sldId="267"/>
            <ac:picMk id="41" creationId="{96B7FB1B-DCEB-564A-A9C9-6C5FFD9EF730}"/>
          </ac:picMkLst>
        </pc:picChg>
        <pc:cxnChg chg="add del">
          <ac:chgData name="Simmons, Summer Anne - simmo2sa" userId="S::simmo2sa@dukes.jmu.edu::3eb430b8-a792-4eb7-8b5b-868c90e6c1de" providerId="AD" clId="Web-{973BF415-EB71-E38E-CA51-6C29945A4472}" dt="2024-03-19T22:13:42.893" v="91"/>
          <ac:cxnSpMkLst>
            <pc:docMk/>
            <pc:sldMk cId="953376483" sldId="267"/>
            <ac:cxnSpMk id="37" creationId="{522632D6-DED9-FDEC-FD9F-09FF0A4544CC}"/>
          </ac:cxnSpMkLst>
        </pc:cxnChg>
      </pc:sldChg>
      <pc:sldMasterChg chg="del delSldLayout">
        <pc:chgData name="Simmons, Summer Anne - simmo2sa" userId="S::simmo2sa@dukes.jmu.edu::3eb430b8-a792-4eb7-8b5b-868c90e6c1de" providerId="AD" clId="Web-{973BF415-EB71-E38E-CA51-6C29945A4472}" dt="2024-03-19T22:14:06.160" v="97"/>
        <pc:sldMasterMkLst>
          <pc:docMk/>
          <pc:sldMasterMk cId="3392341407" sldId="2147483684"/>
        </pc:sldMasterMkLst>
        <pc:sldLayoutChg chg="del">
          <pc:chgData name="Simmons, Summer Anne - simmo2sa" userId="S::simmo2sa@dukes.jmu.edu::3eb430b8-a792-4eb7-8b5b-868c90e6c1de" providerId="AD" clId="Web-{973BF415-EB71-E38E-CA51-6C29945A4472}" dt="2024-03-19T22:14:06.160" v="97"/>
          <pc:sldLayoutMkLst>
            <pc:docMk/>
            <pc:sldMasterMk cId="3392341407" sldId="2147483684"/>
            <pc:sldLayoutMk cId="149781814" sldId="2147483685"/>
          </pc:sldLayoutMkLst>
        </pc:sldLayoutChg>
        <pc:sldLayoutChg chg="del">
          <pc:chgData name="Simmons, Summer Anne - simmo2sa" userId="S::simmo2sa@dukes.jmu.edu::3eb430b8-a792-4eb7-8b5b-868c90e6c1de" providerId="AD" clId="Web-{973BF415-EB71-E38E-CA51-6C29945A4472}" dt="2024-03-19T22:14:06.160" v="97"/>
          <pc:sldLayoutMkLst>
            <pc:docMk/>
            <pc:sldMasterMk cId="3392341407" sldId="2147483684"/>
            <pc:sldLayoutMk cId="2258457935" sldId="2147483686"/>
          </pc:sldLayoutMkLst>
        </pc:sldLayoutChg>
        <pc:sldLayoutChg chg="del">
          <pc:chgData name="Simmons, Summer Anne - simmo2sa" userId="S::simmo2sa@dukes.jmu.edu::3eb430b8-a792-4eb7-8b5b-868c90e6c1de" providerId="AD" clId="Web-{973BF415-EB71-E38E-CA51-6C29945A4472}" dt="2024-03-19T22:14:06.160" v="97"/>
          <pc:sldLayoutMkLst>
            <pc:docMk/>
            <pc:sldMasterMk cId="3392341407" sldId="2147483684"/>
            <pc:sldLayoutMk cId="1645987457" sldId="2147483687"/>
          </pc:sldLayoutMkLst>
        </pc:sldLayoutChg>
        <pc:sldLayoutChg chg="del">
          <pc:chgData name="Simmons, Summer Anne - simmo2sa" userId="S::simmo2sa@dukes.jmu.edu::3eb430b8-a792-4eb7-8b5b-868c90e6c1de" providerId="AD" clId="Web-{973BF415-EB71-E38E-CA51-6C29945A4472}" dt="2024-03-19T22:14:06.160" v="97"/>
          <pc:sldLayoutMkLst>
            <pc:docMk/>
            <pc:sldMasterMk cId="3392341407" sldId="2147483684"/>
            <pc:sldLayoutMk cId="184676362" sldId="2147483688"/>
          </pc:sldLayoutMkLst>
        </pc:sldLayoutChg>
        <pc:sldLayoutChg chg="del">
          <pc:chgData name="Simmons, Summer Anne - simmo2sa" userId="S::simmo2sa@dukes.jmu.edu::3eb430b8-a792-4eb7-8b5b-868c90e6c1de" providerId="AD" clId="Web-{973BF415-EB71-E38E-CA51-6C29945A4472}" dt="2024-03-19T22:14:06.160" v="97"/>
          <pc:sldLayoutMkLst>
            <pc:docMk/>
            <pc:sldMasterMk cId="3392341407" sldId="2147483684"/>
            <pc:sldLayoutMk cId="1369270832" sldId="2147483689"/>
          </pc:sldLayoutMkLst>
        </pc:sldLayoutChg>
        <pc:sldLayoutChg chg="del">
          <pc:chgData name="Simmons, Summer Anne - simmo2sa" userId="S::simmo2sa@dukes.jmu.edu::3eb430b8-a792-4eb7-8b5b-868c90e6c1de" providerId="AD" clId="Web-{973BF415-EB71-E38E-CA51-6C29945A4472}" dt="2024-03-19T22:14:06.160" v="97"/>
          <pc:sldLayoutMkLst>
            <pc:docMk/>
            <pc:sldMasterMk cId="3392341407" sldId="2147483684"/>
            <pc:sldLayoutMk cId="2812086221" sldId="2147483690"/>
          </pc:sldLayoutMkLst>
        </pc:sldLayoutChg>
        <pc:sldLayoutChg chg="del">
          <pc:chgData name="Simmons, Summer Anne - simmo2sa" userId="S::simmo2sa@dukes.jmu.edu::3eb430b8-a792-4eb7-8b5b-868c90e6c1de" providerId="AD" clId="Web-{973BF415-EB71-E38E-CA51-6C29945A4472}" dt="2024-03-19T22:14:06.160" v="97"/>
          <pc:sldLayoutMkLst>
            <pc:docMk/>
            <pc:sldMasterMk cId="3392341407" sldId="2147483684"/>
            <pc:sldLayoutMk cId="347068588" sldId="2147483691"/>
          </pc:sldLayoutMkLst>
        </pc:sldLayoutChg>
        <pc:sldLayoutChg chg="del">
          <pc:chgData name="Simmons, Summer Anne - simmo2sa" userId="S::simmo2sa@dukes.jmu.edu::3eb430b8-a792-4eb7-8b5b-868c90e6c1de" providerId="AD" clId="Web-{973BF415-EB71-E38E-CA51-6C29945A4472}" dt="2024-03-19T22:14:06.160" v="97"/>
          <pc:sldLayoutMkLst>
            <pc:docMk/>
            <pc:sldMasterMk cId="3392341407" sldId="2147483684"/>
            <pc:sldLayoutMk cId="537662100" sldId="2147483692"/>
          </pc:sldLayoutMkLst>
        </pc:sldLayoutChg>
        <pc:sldLayoutChg chg="del">
          <pc:chgData name="Simmons, Summer Anne - simmo2sa" userId="S::simmo2sa@dukes.jmu.edu::3eb430b8-a792-4eb7-8b5b-868c90e6c1de" providerId="AD" clId="Web-{973BF415-EB71-E38E-CA51-6C29945A4472}" dt="2024-03-19T22:14:06.160" v="97"/>
          <pc:sldLayoutMkLst>
            <pc:docMk/>
            <pc:sldMasterMk cId="3392341407" sldId="2147483684"/>
            <pc:sldLayoutMk cId="4262110754" sldId="2147483693"/>
          </pc:sldLayoutMkLst>
        </pc:sldLayoutChg>
        <pc:sldLayoutChg chg="del">
          <pc:chgData name="Simmons, Summer Anne - simmo2sa" userId="S::simmo2sa@dukes.jmu.edu::3eb430b8-a792-4eb7-8b5b-868c90e6c1de" providerId="AD" clId="Web-{973BF415-EB71-E38E-CA51-6C29945A4472}" dt="2024-03-19T22:14:06.160" v="97"/>
          <pc:sldLayoutMkLst>
            <pc:docMk/>
            <pc:sldMasterMk cId="3392341407" sldId="2147483684"/>
            <pc:sldLayoutMk cId="1545702458" sldId="2147483694"/>
          </pc:sldLayoutMkLst>
        </pc:sldLayoutChg>
        <pc:sldLayoutChg chg="del">
          <pc:chgData name="Simmons, Summer Anne - simmo2sa" userId="S::simmo2sa@dukes.jmu.edu::3eb430b8-a792-4eb7-8b5b-868c90e6c1de" providerId="AD" clId="Web-{973BF415-EB71-E38E-CA51-6C29945A4472}" dt="2024-03-19T22:14:06.160" v="97"/>
          <pc:sldLayoutMkLst>
            <pc:docMk/>
            <pc:sldMasterMk cId="3392341407" sldId="2147483684"/>
            <pc:sldLayoutMk cId="687434951" sldId="2147483695"/>
          </pc:sldLayoutMkLst>
        </pc:sldLayoutChg>
      </pc:sldMasterChg>
      <pc:sldMasterChg chg="add del addSldLayout delSldLayout modSldLayout">
        <pc:chgData name="Simmons, Summer Anne - simmo2sa" userId="S::simmo2sa@dukes.jmu.edu::3eb430b8-a792-4eb7-8b5b-868c90e6c1de" providerId="AD" clId="Web-{973BF415-EB71-E38E-CA51-6C29945A4472}" dt="2024-03-19T22:14:07.144" v="98"/>
        <pc:sldMasterMkLst>
          <pc:docMk/>
          <pc:sldMasterMk cId="800916028" sldId="2147483696"/>
        </pc:sldMasterMkLst>
        <pc:sldLayoutChg chg="add del mod replId">
          <pc:chgData name="Simmons, Summer Anne - simmo2sa" userId="S::simmo2sa@dukes.jmu.edu::3eb430b8-a792-4eb7-8b5b-868c90e6c1de" providerId="AD" clId="Web-{973BF415-EB71-E38E-CA51-6C29945A4472}" dt="2024-03-19T22:14:07.144" v="98"/>
          <pc:sldLayoutMkLst>
            <pc:docMk/>
            <pc:sldMasterMk cId="800916028" sldId="2147483696"/>
            <pc:sldLayoutMk cId="3364688085" sldId="2147483697"/>
          </pc:sldLayoutMkLst>
        </pc:sldLayoutChg>
        <pc:sldLayoutChg chg="add del mod replId">
          <pc:chgData name="Simmons, Summer Anne - simmo2sa" userId="S::simmo2sa@dukes.jmu.edu::3eb430b8-a792-4eb7-8b5b-868c90e6c1de" providerId="AD" clId="Web-{973BF415-EB71-E38E-CA51-6C29945A4472}" dt="2024-03-19T22:14:07.144" v="98"/>
          <pc:sldLayoutMkLst>
            <pc:docMk/>
            <pc:sldMasterMk cId="800916028" sldId="2147483696"/>
            <pc:sldLayoutMk cId="1076024709" sldId="2147483698"/>
          </pc:sldLayoutMkLst>
        </pc:sldLayoutChg>
        <pc:sldLayoutChg chg="add del mod replId">
          <pc:chgData name="Simmons, Summer Anne - simmo2sa" userId="S::simmo2sa@dukes.jmu.edu::3eb430b8-a792-4eb7-8b5b-868c90e6c1de" providerId="AD" clId="Web-{973BF415-EB71-E38E-CA51-6C29945A4472}" dt="2024-03-19T22:14:07.144" v="98"/>
          <pc:sldLayoutMkLst>
            <pc:docMk/>
            <pc:sldMasterMk cId="800916028" sldId="2147483696"/>
            <pc:sldLayoutMk cId="1611568005" sldId="2147483699"/>
          </pc:sldLayoutMkLst>
        </pc:sldLayoutChg>
        <pc:sldLayoutChg chg="add del mod replId">
          <pc:chgData name="Simmons, Summer Anne - simmo2sa" userId="S::simmo2sa@dukes.jmu.edu::3eb430b8-a792-4eb7-8b5b-868c90e6c1de" providerId="AD" clId="Web-{973BF415-EB71-E38E-CA51-6C29945A4472}" dt="2024-03-19T22:14:07.144" v="98"/>
          <pc:sldLayoutMkLst>
            <pc:docMk/>
            <pc:sldMasterMk cId="800916028" sldId="2147483696"/>
            <pc:sldLayoutMk cId="611443907" sldId="2147483700"/>
          </pc:sldLayoutMkLst>
        </pc:sldLayoutChg>
        <pc:sldLayoutChg chg="add del mod replId">
          <pc:chgData name="Simmons, Summer Anne - simmo2sa" userId="S::simmo2sa@dukes.jmu.edu::3eb430b8-a792-4eb7-8b5b-868c90e6c1de" providerId="AD" clId="Web-{973BF415-EB71-E38E-CA51-6C29945A4472}" dt="2024-03-19T22:14:07.144" v="98"/>
          <pc:sldLayoutMkLst>
            <pc:docMk/>
            <pc:sldMasterMk cId="800916028" sldId="2147483696"/>
            <pc:sldLayoutMk cId="4216481031" sldId="2147483701"/>
          </pc:sldLayoutMkLst>
        </pc:sldLayoutChg>
        <pc:sldLayoutChg chg="add del mod replId">
          <pc:chgData name="Simmons, Summer Anne - simmo2sa" userId="S::simmo2sa@dukes.jmu.edu::3eb430b8-a792-4eb7-8b5b-868c90e6c1de" providerId="AD" clId="Web-{973BF415-EB71-E38E-CA51-6C29945A4472}" dt="2024-03-19T22:14:07.144" v="98"/>
          <pc:sldLayoutMkLst>
            <pc:docMk/>
            <pc:sldMasterMk cId="800916028" sldId="2147483696"/>
            <pc:sldLayoutMk cId="287803144" sldId="2147483702"/>
          </pc:sldLayoutMkLst>
        </pc:sldLayoutChg>
        <pc:sldLayoutChg chg="add del mod replId">
          <pc:chgData name="Simmons, Summer Anne - simmo2sa" userId="S::simmo2sa@dukes.jmu.edu::3eb430b8-a792-4eb7-8b5b-868c90e6c1de" providerId="AD" clId="Web-{973BF415-EB71-E38E-CA51-6C29945A4472}" dt="2024-03-19T22:14:07.144" v="98"/>
          <pc:sldLayoutMkLst>
            <pc:docMk/>
            <pc:sldMasterMk cId="800916028" sldId="2147483696"/>
            <pc:sldLayoutMk cId="2736992115" sldId="2147483703"/>
          </pc:sldLayoutMkLst>
        </pc:sldLayoutChg>
        <pc:sldLayoutChg chg="add del mod replId">
          <pc:chgData name="Simmons, Summer Anne - simmo2sa" userId="S::simmo2sa@dukes.jmu.edu::3eb430b8-a792-4eb7-8b5b-868c90e6c1de" providerId="AD" clId="Web-{973BF415-EB71-E38E-CA51-6C29945A4472}" dt="2024-03-19T22:14:07.144" v="98"/>
          <pc:sldLayoutMkLst>
            <pc:docMk/>
            <pc:sldMasterMk cId="800916028" sldId="2147483696"/>
            <pc:sldLayoutMk cId="3673923145" sldId="2147483704"/>
          </pc:sldLayoutMkLst>
        </pc:sldLayoutChg>
        <pc:sldLayoutChg chg="add del mod replId">
          <pc:chgData name="Simmons, Summer Anne - simmo2sa" userId="S::simmo2sa@dukes.jmu.edu::3eb430b8-a792-4eb7-8b5b-868c90e6c1de" providerId="AD" clId="Web-{973BF415-EB71-E38E-CA51-6C29945A4472}" dt="2024-03-19T22:14:07.144" v="98"/>
          <pc:sldLayoutMkLst>
            <pc:docMk/>
            <pc:sldMasterMk cId="800916028" sldId="2147483696"/>
            <pc:sldLayoutMk cId="3306327427" sldId="2147483705"/>
          </pc:sldLayoutMkLst>
        </pc:sldLayoutChg>
        <pc:sldLayoutChg chg="add del mod replId">
          <pc:chgData name="Simmons, Summer Anne - simmo2sa" userId="S::simmo2sa@dukes.jmu.edu::3eb430b8-a792-4eb7-8b5b-868c90e6c1de" providerId="AD" clId="Web-{973BF415-EB71-E38E-CA51-6C29945A4472}" dt="2024-03-19T22:14:07.144" v="98"/>
          <pc:sldLayoutMkLst>
            <pc:docMk/>
            <pc:sldMasterMk cId="800916028" sldId="2147483696"/>
            <pc:sldLayoutMk cId="3543212863" sldId="2147483706"/>
          </pc:sldLayoutMkLst>
        </pc:sldLayoutChg>
        <pc:sldLayoutChg chg="add del mod replId">
          <pc:chgData name="Simmons, Summer Anne - simmo2sa" userId="S::simmo2sa@dukes.jmu.edu::3eb430b8-a792-4eb7-8b5b-868c90e6c1de" providerId="AD" clId="Web-{973BF415-EB71-E38E-CA51-6C29945A4472}" dt="2024-03-19T22:14:07.144" v="98"/>
          <pc:sldLayoutMkLst>
            <pc:docMk/>
            <pc:sldMasterMk cId="800916028" sldId="2147483696"/>
            <pc:sldLayoutMk cId="2764423386" sldId="2147483707"/>
          </pc:sldLayoutMkLst>
        </pc:sldLayoutChg>
      </pc:sldMasterChg>
      <pc:sldMasterChg chg="add addSldLayout modSldLayout">
        <pc:chgData name="Simmons, Summer Anne - simmo2sa" userId="S::simmo2sa@dukes.jmu.edu::3eb430b8-a792-4eb7-8b5b-868c90e6c1de" providerId="AD" clId="Web-{973BF415-EB71-E38E-CA51-6C29945A4472}" dt="2024-03-19T22:14:07.144" v="98"/>
        <pc:sldMasterMkLst>
          <pc:docMk/>
          <pc:sldMasterMk cId="3040946680" sldId="2147483708"/>
        </pc:sldMasterMkLst>
        <pc:sldLayoutChg chg="add mod replId">
          <pc:chgData name="Simmons, Summer Anne - simmo2sa" userId="S::simmo2sa@dukes.jmu.edu::3eb430b8-a792-4eb7-8b5b-868c90e6c1de" providerId="AD" clId="Web-{973BF415-EB71-E38E-CA51-6C29945A4472}" dt="2024-03-19T22:14:07.144" v="98"/>
          <pc:sldLayoutMkLst>
            <pc:docMk/>
            <pc:sldMasterMk cId="3040946680" sldId="2147483708"/>
            <pc:sldLayoutMk cId="2977943259" sldId="2147483709"/>
          </pc:sldLayoutMkLst>
        </pc:sldLayoutChg>
        <pc:sldLayoutChg chg="add mod replId">
          <pc:chgData name="Simmons, Summer Anne - simmo2sa" userId="S::simmo2sa@dukes.jmu.edu::3eb430b8-a792-4eb7-8b5b-868c90e6c1de" providerId="AD" clId="Web-{973BF415-EB71-E38E-CA51-6C29945A4472}" dt="2024-03-19T22:14:07.144" v="98"/>
          <pc:sldLayoutMkLst>
            <pc:docMk/>
            <pc:sldMasterMk cId="3040946680" sldId="2147483708"/>
            <pc:sldLayoutMk cId="654009898" sldId="2147483710"/>
          </pc:sldLayoutMkLst>
        </pc:sldLayoutChg>
        <pc:sldLayoutChg chg="add mod replId">
          <pc:chgData name="Simmons, Summer Anne - simmo2sa" userId="S::simmo2sa@dukes.jmu.edu::3eb430b8-a792-4eb7-8b5b-868c90e6c1de" providerId="AD" clId="Web-{973BF415-EB71-E38E-CA51-6C29945A4472}" dt="2024-03-19T22:14:07.144" v="98"/>
          <pc:sldLayoutMkLst>
            <pc:docMk/>
            <pc:sldMasterMk cId="3040946680" sldId="2147483708"/>
            <pc:sldLayoutMk cId="1507331794" sldId="2147483711"/>
          </pc:sldLayoutMkLst>
        </pc:sldLayoutChg>
        <pc:sldLayoutChg chg="add mod replId">
          <pc:chgData name="Simmons, Summer Anne - simmo2sa" userId="S::simmo2sa@dukes.jmu.edu::3eb430b8-a792-4eb7-8b5b-868c90e6c1de" providerId="AD" clId="Web-{973BF415-EB71-E38E-CA51-6C29945A4472}" dt="2024-03-19T22:14:07.144" v="98"/>
          <pc:sldLayoutMkLst>
            <pc:docMk/>
            <pc:sldMasterMk cId="3040946680" sldId="2147483708"/>
            <pc:sldLayoutMk cId="499700090" sldId="2147483712"/>
          </pc:sldLayoutMkLst>
        </pc:sldLayoutChg>
        <pc:sldLayoutChg chg="add mod replId">
          <pc:chgData name="Simmons, Summer Anne - simmo2sa" userId="S::simmo2sa@dukes.jmu.edu::3eb430b8-a792-4eb7-8b5b-868c90e6c1de" providerId="AD" clId="Web-{973BF415-EB71-E38E-CA51-6C29945A4472}" dt="2024-03-19T22:14:07.144" v="98"/>
          <pc:sldLayoutMkLst>
            <pc:docMk/>
            <pc:sldMasterMk cId="3040946680" sldId="2147483708"/>
            <pc:sldLayoutMk cId="4101782864" sldId="2147483713"/>
          </pc:sldLayoutMkLst>
        </pc:sldLayoutChg>
        <pc:sldLayoutChg chg="add mod replId">
          <pc:chgData name="Simmons, Summer Anne - simmo2sa" userId="S::simmo2sa@dukes.jmu.edu::3eb430b8-a792-4eb7-8b5b-868c90e6c1de" providerId="AD" clId="Web-{973BF415-EB71-E38E-CA51-6C29945A4472}" dt="2024-03-19T22:14:07.144" v="98"/>
          <pc:sldLayoutMkLst>
            <pc:docMk/>
            <pc:sldMasterMk cId="3040946680" sldId="2147483708"/>
            <pc:sldLayoutMk cId="3032031714" sldId="2147483714"/>
          </pc:sldLayoutMkLst>
        </pc:sldLayoutChg>
        <pc:sldLayoutChg chg="add mod replId">
          <pc:chgData name="Simmons, Summer Anne - simmo2sa" userId="S::simmo2sa@dukes.jmu.edu::3eb430b8-a792-4eb7-8b5b-868c90e6c1de" providerId="AD" clId="Web-{973BF415-EB71-E38E-CA51-6C29945A4472}" dt="2024-03-19T22:14:07.144" v="98"/>
          <pc:sldLayoutMkLst>
            <pc:docMk/>
            <pc:sldMasterMk cId="3040946680" sldId="2147483708"/>
            <pc:sldLayoutMk cId="189714402" sldId="2147483715"/>
          </pc:sldLayoutMkLst>
        </pc:sldLayoutChg>
        <pc:sldLayoutChg chg="add mod replId">
          <pc:chgData name="Simmons, Summer Anne - simmo2sa" userId="S::simmo2sa@dukes.jmu.edu::3eb430b8-a792-4eb7-8b5b-868c90e6c1de" providerId="AD" clId="Web-{973BF415-EB71-E38E-CA51-6C29945A4472}" dt="2024-03-19T22:14:07.144" v="98"/>
          <pc:sldLayoutMkLst>
            <pc:docMk/>
            <pc:sldMasterMk cId="3040946680" sldId="2147483708"/>
            <pc:sldLayoutMk cId="557086018" sldId="2147483716"/>
          </pc:sldLayoutMkLst>
        </pc:sldLayoutChg>
        <pc:sldLayoutChg chg="add mod replId">
          <pc:chgData name="Simmons, Summer Anne - simmo2sa" userId="S::simmo2sa@dukes.jmu.edu::3eb430b8-a792-4eb7-8b5b-868c90e6c1de" providerId="AD" clId="Web-{973BF415-EB71-E38E-CA51-6C29945A4472}" dt="2024-03-19T22:14:07.144" v="98"/>
          <pc:sldLayoutMkLst>
            <pc:docMk/>
            <pc:sldMasterMk cId="3040946680" sldId="2147483708"/>
            <pc:sldLayoutMk cId="2013060368" sldId="2147483717"/>
          </pc:sldLayoutMkLst>
        </pc:sldLayoutChg>
        <pc:sldLayoutChg chg="add mod replId">
          <pc:chgData name="Simmons, Summer Anne - simmo2sa" userId="S::simmo2sa@dukes.jmu.edu::3eb430b8-a792-4eb7-8b5b-868c90e6c1de" providerId="AD" clId="Web-{973BF415-EB71-E38E-CA51-6C29945A4472}" dt="2024-03-19T22:14:07.144" v="98"/>
          <pc:sldLayoutMkLst>
            <pc:docMk/>
            <pc:sldMasterMk cId="3040946680" sldId="2147483708"/>
            <pc:sldLayoutMk cId="1288299305" sldId="2147483718"/>
          </pc:sldLayoutMkLst>
        </pc:sldLayoutChg>
        <pc:sldLayoutChg chg="add mod replId">
          <pc:chgData name="Simmons, Summer Anne - simmo2sa" userId="S::simmo2sa@dukes.jmu.edu::3eb430b8-a792-4eb7-8b5b-868c90e6c1de" providerId="AD" clId="Web-{973BF415-EB71-E38E-CA51-6C29945A4472}" dt="2024-03-19T22:14:07.144" v="98"/>
          <pc:sldLayoutMkLst>
            <pc:docMk/>
            <pc:sldMasterMk cId="3040946680" sldId="2147483708"/>
            <pc:sldLayoutMk cId="1301968708" sldId="2147483719"/>
          </pc:sldLayoutMkLst>
        </pc:sldLayoutChg>
      </pc:sldMasterChg>
    </pc:docChg>
  </pc:docChgLst>
  <pc:docChgLst>
    <pc:chgData name="Chlebowski, Taylor Ann - chlebota" userId="S::chlebota@dukes.jmu.edu::4b95a770-b7a3-4968-9127-197f6d715a2f" providerId="AD" clId="Web-{D07E1C51-78F0-43B7-8F1A-3D68FE943C4B}"/>
    <pc:docChg chg="modSld">
      <pc:chgData name="Chlebowski, Taylor Ann - chlebota" userId="S::chlebota@dukes.jmu.edu::4b95a770-b7a3-4968-9127-197f6d715a2f" providerId="AD" clId="Web-{D07E1C51-78F0-43B7-8F1A-3D68FE943C4B}" dt="2024-03-19T19:02:45.748" v="66" actId="20577"/>
      <pc:docMkLst>
        <pc:docMk/>
      </pc:docMkLst>
      <pc:sldChg chg="modSp">
        <pc:chgData name="Chlebowski, Taylor Ann - chlebota" userId="S::chlebota@dukes.jmu.edu::4b95a770-b7a3-4968-9127-197f6d715a2f" providerId="AD" clId="Web-{D07E1C51-78F0-43B7-8F1A-3D68FE943C4B}" dt="2024-03-19T19:02:45.748" v="66" actId="20577"/>
        <pc:sldMkLst>
          <pc:docMk/>
          <pc:sldMk cId="3340370324" sldId="258"/>
        </pc:sldMkLst>
        <pc:spChg chg="mod">
          <ac:chgData name="Chlebowski, Taylor Ann - chlebota" userId="S::chlebota@dukes.jmu.edu::4b95a770-b7a3-4968-9127-197f6d715a2f" providerId="AD" clId="Web-{D07E1C51-78F0-43B7-8F1A-3D68FE943C4B}" dt="2024-03-19T19:02:45.748" v="66" actId="20577"/>
          <ac:spMkLst>
            <pc:docMk/>
            <pc:sldMk cId="3340370324" sldId="258"/>
            <ac:spMk id="3" creationId="{2AEC1C76-D07F-6A9C-EAF4-511E1E4FA077}"/>
          </ac:spMkLst>
        </pc:spChg>
      </pc:sldChg>
    </pc:docChg>
  </pc:docChgLst>
  <pc:docChgLst>
    <pc:chgData name="Snow, Tyson Bartlett - snowtb" userId="S::snowtb@dukes.jmu.edu::e592f56b-c766-47f9-8e25-ff42aa18b7a8" providerId="AD" clId="Web-{B4EF55DF-5E7F-42BE-A3BD-F2B60CA7D8F5}"/>
    <pc:docChg chg="addSld modSld">
      <pc:chgData name="Snow, Tyson Bartlett - snowtb" userId="S::snowtb@dukes.jmu.edu::e592f56b-c766-47f9-8e25-ff42aa18b7a8" providerId="AD" clId="Web-{B4EF55DF-5E7F-42BE-A3BD-F2B60CA7D8F5}" dt="2024-03-01T19:53:48.216" v="212" actId="20577"/>
      <pc:docMkLst>
        <pc:docMk/>
      </pc:docMkLst>
      <pc:sldChg chg="modSp new">
        <pc:chgData name="Snow, Tyson Bartlett - snowtb" userId="S::snowtb@dukes.jmu.edu::e592f56b-c766-47f9-8e25-ff42aa18b7a8" providerId="AD" clId="Web-{B4EF55DF-5E7F-42BE-A3BD-F2B60CA7D8F5}" dt="2024-03-01T19:27:10.194" v="62" actId="20577"/>
        <pc:sldMkLst>
          <pc:docMk/>
          <pc:sldMk cId="1184871452" sldId="257"/>
        </pc:sldMkLst>
        <pc:spChg chg="mod">
          <ac:chgData name="Snow, Tyson Bartlett - snowtb" userId="S::snowtb@dukes.jmu.edu::e592f56b-c766-47f9-8e25-ff42aa18b7a8" providerId="AD" clId="Web-{B4EF55DF-5E7F-42BE-A3BD-F2B60CA7D8F5}" dt="2024-03-01T19:25:50.238" v="10" actId="20577"/>
          <ac:spMkLst>
            <pc:docMk/>
            <pc:sldMk cId="1184871452" sldId="257"/>
            <ac:spMk id="2" creationId="{5BA45817-5BCD-E287-5878-D2144E4988F4}"/>
          </ac:spMkLst>
        </pc:spChg>
        <pc:spChg chg="mod">
          <ac:chgData name="Snow, Tyson Bartlett - snowtb" userId="S::snowtb@dukes.jmu.edu::e592f56b-c766-47f9-8e25-ff42aa18b7a8" providerId="AD" clId="Web-{B4EF55DF-5E7F-42BE-A3BD-F2B60CA7D8F5}" dt="2024-03-01T19:27:10.194" v="62" actId="20577"/>
          <ac:spMkLst>
            <pc:docMk/>
            <pc:sldMk cId="1184871452" sldId="257"/>
            <ac:spMk id="3" creationId="{A7DECF76-C328-90BA-7BB8-BF4FDBB71FDB}"/>
          </ac:spMkLst>
        </pc:spChg>
      </pc:sldChg>
      <pc:sldChg chg="modSp new">
        <pc:chgData name="Snow, Tyson Bartlett - snowtb" userId="S::snowtb@dukes.jmu.edu::e592f56b-c766-47f9-8e25-ff42aa18b7a8" providerId="AD" clId="Web-{B4EF55DF-5E7F-42BE-A3BD-F2B60CA7D8F5}" dt="2024-03-01T19:27:23.492" v="68" actId="20577"/>
        <pc:sldMkLst>
          <pc:docMk/>
          <pc:sldMk cId="3340370324" sldId="258"/>
        </pc:sldMkLst>
        <pc:spChg chg="mod">
          <ac:chgData name="Snow, Tyson Bartlett - snowtb" userId="S::snowtb@dukes.jmu.edu::e592f56b-c766-47f9-8e25-ff42aa18b7a8" providerId="AD" clId="Web-{B4EF55DF-5E7F-42BE-A3BD-F2B60CA7D8F5}" dt="2024-03-01T19:27:23.492" v="68" actId="20577"/>
          <ac:spMkLst>
            <pc:docMk/>
            <pc:sldMk cId="3340370324" sldId="258"/>
            <ac:spMk id="2" creationId="{960FF0EC-901F-A6DC-065A-A24B26E3BAC2}"/>
          </ac:spMkLst>
        </pc:spChg>
      </pc:sldChg>
      <pc:sldChg chg="new">
        <pc:chgData name="Snow, Tyson Bartlett - snowtb" userId="S::snowtb@dukes.jmu.edu::e592f56b-c766-47f9-8e25-ff42aa18b7a8" providerId="AD" clId="Web-{B4EF55DF-5E7F-42BE-A3BD-F2B60CA7D8F5}" dt="2024-03-01T19:27:26.554" v="69"/>
        <pc:sldMkLst>
          <pc:docMk/>
          <pc:sldMk cId="1332866782" sldId="259"/>
        </pc:sldMkLst>
      </pc:sldChg>
      <pc:sldChg chg="modSp">
        <pc:chgData name="Snow, Tyson Bartlett - snowtb" userId="S::snowtb@dukes.jmu.edu::e592f56b-c766-47f9-8e25-ff42aa18b7a8" providerId="AD" clId="Web-{B4EF55DF-5E7F-42BE-A3BD-F2B60CA7D8F5}" dt="2024-03-01T19:53:48.216" v="212" actId="20577"/>
        <pc:sldMkLst>
          <pc:docMk/>
          <pc:sldMk cId="4185625202" sldId="261"/>
        </pc:sldMkLst>
        <pc:spChg chg="mod">
          <ac:chgData name="Snow, Tyson Bartlett - snowtb" userId="S::snowtb@dukes.jmu.edu::e592f56b-c766-47f9-8e25-ff42aa18b7a8" providerId="AD" clId="Web-{B4EF55DF-5E7F-42BE-A3BD-F2B60CA7D8F5}" dt="2024-03-01T19:53:48.216" v="212" actId="20577"/>
          <ac:spMkLst>
            <pc:docMk/>
            <pc:sldMk cId="4185625202" sldId="261"/>
            <ac:spMk id="3" creationId="{5F727947-9A85-DC3A-79C1-0CD8DB7A7A3F}"/>
          </ac:spMkLst>
        </pc:spChg>
      </pc:sldChg>
    </pc:docChg>
  </pc:docChgLst>
  <pc:docChgLst>
    <pc:chgData name="Chlebowski, Taylor Ann - chlebota" userId="S::chlebota@dukes.jmu.edu::4b95a770-b7a3-4968-9127-197f6d715a2f" providerId="AD" clId="Web-{4A2B6407-02BD-4E2B-865A-64390CAE4BC0}"/>
    <pc:docChg chg="modSld">
      <pc:chgData name="Chlebowski, Taylor Ann - chlebota" userId="S::chlebota@dukes.jmu.edu::4b95a770-b7a3-4968-9127-197f6d715a2f" providerId="AD" clId="Web-{4A2B6407-02BD-4E2B-865A-64390CAE4BC0}" dt="2024-03-01T20:53:17.324" v="71" actId="20577"/>
      <pc:docMkLst>
        <pc:docMk/>
      </pc:docMkLst>
      <pc:sldChg chg="modSp">
        <pc:chgData name="Chlebowski, Taylor Ann - chlebota" userId="S::chlebota@dukes.jmu.edu::4b95a770-b7a3-4968-9127-197f6d715a2f" providerId="AD" clId="Web-{4A2B6407-02BD-4E2B-865A-64390CAE4BC0}" dt="2024-03-01T20:53:17.324" v="71" actId="20577"/>
        <pc:sldMkLst>
          <pc:docMk/>
          <pc:sldMk cId="3340370324" sldId="258"/>
        </pc:sldMkLst>
        <pc:spChg chg="mod">
          <ac:chgData name="Chlebowski, Taylor Ann - chlebota" userId="S::chlebota@dukes.jmu.edu::4b95a770-b7a3-4968-9127-197f6d715a2f" providerId="AD" clId="Web-{4A2B6407-02BD-4E2B-865A-64390CAE4BC0}" dt="2024-03-01T20:53:17.324" v="71" actId="20577"/>
          <ac:spMkLst>
            <pc:docMk/>
            <pc:sldMk cId="3340370324" sldId="258"/>
            <ac:spMk id="3" creationId="{2AEC1C76-D07F-6A9C-EAF4-511E1E4FA077}"/>
          </ac:spMkLst>
        </pc:spChg>
      </pc:sldChg>
      <pc:sldChg chg="modSp">
        <pc:chgData name="Chlebowski, Taylor Ann - chlebota" userId="S::chlebota@dukes.jmu.edu::4b95a770-b7a3-4968-9127-197f6d715a2f" providerId="AD" clId="Web-{4A2B6407-02BD-4E2B-865A-64390CAE4BC0}" dt="2024-03-01T20:34:21.233" v="16" actId="20577"/>
        <pc:sldMkLst>
          <pc:docMk/>
          <pc:sldMk cId="475475724" sldId="265"/>
        </pc:sldMkLst>
        <pc:spChg chg="mod">
          <ac:chgData name="Chlebowski, Taylor Ann - chlebota" userId="S::chlebota@dukes.jmu.edu::4b95a770-b7a3-4968-9127-197f6d715a2f" providerId="AD" clId="Web-{4A2B6407-02BD-4E2B-865A-64390CAE4BC0}" dt="2024-03-01T20:34:21.233" v="16" actId="20577"/>
          <ac:spMkLst>
            <pc:docMk/>
            <pc:sldMk cId="475475724" sldId="265"/>
            <ac:spMk id="3" creationId="{F616FD68-6F12-8876-0AD9-288A6DFECE74}"/>
          </ac:spMkLst>
        </pc:spChg>
      </pc:sldChg>
    </pc:docChg>
  </pc:docChgLst>
  <pc:docChgLst>
    <pc:chgData name="Snow, Tyson Bartlett - snowtb" userId="e592f56b-c766-47f9-8e25-ff42aa18b7a8" providerId="ADAL" clId="{8E7A0CCB-EAA7-4162-9031-6C3435351DAF}"/>
    <pc:docChg chg="custSel addSld modSld">
      <pc:chgData name="Snow, Tyson Bartlett - snowtb" userId="e592f56b-c766-47f9-8e25-ff42aa18b7a8" providerId="ADAL" clId="{8E7A0CCB-EAA7-4162-9031-6C3435351DAF}" dt="2024-03-21T13:50:50.120" v="1337" actId="20577"/>
      <pc:docMkLst>
        <pc:docMk/>
      </pc:docMkLst>
      <pc:sldChg chg="modSp mod">
        <pc:chgData name="Snow, Tyson Bartlett - snowtb" userId="e592f56b-c766-47f9-8e25-ff42aa18b7a8" providerId="ADAL" clId="{8E7A0CCB-EAA7-4162-9031-6C3435351DAF}" dt="2024-03-20T22:40:52.898" v="79" actId="1076"/>
        <pc:sldMkLst>
          <pc:docMk/>
          <pc:sldMk cId="1332866782" sldId="259"/>
        </pc:sldMkLst>
        <pc:spChg chg="mod">
          <ac:chgData name="Snow, Tyson Bartlett - snowtb" userId="e592f56b-c766-47f9-8e25-ff42aa18b7a8" providerId="ADAL" clId="{8E7A0CCB-EAA7-4162-9031-6C3435351DAF}" dt="2024-03-20T22:40:49.089" v="78" actId="1076"/>
          <ac:spMkLst>
            <pc:docMk/>
            <pc:sldMk cId="1332866782" sldId="259"/>
            <ac:spMk id="4" creationId="{DFF6F294-95D7-0368-7D3C-F3E839D45F63}"/>
          </ac:spMkLst>
        </pc:spChg>
        <pc:picChg chg="mod">
          <ac:chgData name="Snow, Tyson Bartlett - snowtb" userId="e592f56b-c766-47f9-8e25-ff42aa18b7a8" providerId="ADAL" clId="{8E7A0CCB-EAA7-4162-9031-6C3435351DAF}" dt="2024-03-20T22:40:52.898" v="79" actId="1076"/>
          <ac:picMkLst>
            <pc:docMk/>
            <pc:sldMk cId="1332866782" sldId="259"/>
            <ac:picMk id="7" creationId="{587B8F0E-8D61-1F52-1995-3B0D9679C734}"/>
          </ac:picMkLst>
        </pc:picChg>
      </pc:sldChg>
      <pc:sldChg chg="addSp delSp modSp mod modNotesTx">
        <pc:chgData name="Snow, Tyson Bartlett - snowtb" userId="e592f56b-c766-47f9-8e25-ff42aa18b7a8" providerId="ADAL" clId="{8E7A0CCB-EAA7-4162-9031-6C3435351DAF}" dt="2024-03-20T22:26:01.701" v="60" actId="20577"/>
        <pc:sldMkLst>
          <pc:docMk/>
          <pc:sldMk cId="774440853" sldId="264"/>
        </pc:sldMkLst>
        <pc:spChg chg="mod">
          <ac:chgData name="Snow, Tyson Bartlett - snowtb" userId="e592f56b-c766-47f9-8e25-ff42aa18b7a8" providerId="ADAL" clId="{8E7A0CCB-EAA7-4162-9031-6C3435351DAF}" dt="2024-03-19T22:51:25.429" v="52" actId="207"/>
          <ac:spMkLst>
            <pc:docMk/>
            <pc:sldMk cId="774440853" sldId="264"/>
            <ac:spMk id="2" creationId="{D9DCC846-3075-87FC-5A3A-D7BED2C9AC4F}"/>
          </ac:spMkLst>
        </pc:spChg>
        <pc:spChg chg="del mod">
          <ac:chgData name="Snow, Tyson Bartlett - snowtb" userId="e592f56b-c766-47f9-8e25-ff42aa18b7a8" providerId="ADAL" clId="{8E7A0CCB-EAA7-4162-9031-6C3435351DAF}" dt="2024-03-19T22:49:15.686" v="15" actId="478"/>
          <ac:spMkLst>
            <pc:docMk/>
            <pc:sldMk cId="774440853" sldId="264"/>
            <ac:spMk id="3" creationId="{3E27224B-5611-F62B-97F1-DE7EFBCDA482}"/>
          </ac:spMkLst>
        </pc:spChg>
        <pc:spChg chg="mod">
          <ac:chgData name="Snow, Tyson Bartlett - snowtb" userId="e592f56b-c766-47f9-8e25-ff42aa18b7a8" providerId="ADAL" clId="{8E7A0CCB-EAA7-4162-9031-6C3435351DAF}" dt="2024-03-19T22:51:17.385" v="51" actId="207"/>
          <ac:spMkLst>
            <pc:docMk/>
            <pc:sldMk cId="774440853" sldId="264"/>
            <ac:spMk id="5" creationId="{28116380-E112-FC03-6619-C88DD289DF46}"/>
          </ac:spMkLst>
        </pc:spChg>
        <pc:spChg chg="add del mod">
          <ac:chgData name="Snow, Tyson Bartlett - snowtb" userId="e592f56b-c766-47f9-8e25-ff42aa18b7a8" providerId="ADAL" clId="{8E7A0CCB-EAA7-4162-9031-6C3435351DAF}" dt="2024-03-19T22:49:19.527" v="16" actId="478"/>
          <ac:spMkLst>
            <pc:docMk/>
            <pc:sldMk cId="774440853" sldId="264"/>
            <ac:spMk id="6" creationId="{27E93E14-26CE-CE70-C2E2-DCA1000916E0}"/>
          </ac:spMkLst>
        </pc:spChg>
        <pc:spChg chg="mod">
          <ac:chgData name="Snow, Tyson Bartlett - snowtb" userId="e592f56b-c766-47f9-8e25-ff42aa18b7a8" providerId="ADAL" clId="{8E7A0CCB-EAA7-4162-9031-6C3435351DAF}" dt="2024-03-19T22:51:42.169" v="53" actId="207"/>
          <ac:spMkLst>
            <pc:docMk/>
            <pc:sldMk cId="774440853" sldId="264"/>
            <ac:spMk id="8" creationId="{0ECD63E1-A858-1585-A0B7-9CFA646B559A}"/>
          </ac:spMkLst>
        </pc:spChg>
        <pc:spChg chg="add mod">
          <ac:chgData name="Snow, Tyson Bartlett - snowtb" userId="e592f56b-c766-47f9-8e25-ff42aa18b7a8" providerId="ADAL" clId="{8E7A0CCB-EAA7-4162-9031-6C3435351DAF}" dt="2024-03-19T22:49:46.981" v="35" actId="1076"/>
          <ac:spMkLst>
            <pc:docMk/>
            <pc:sldMk cId="774440853" sldId="264"/>
            <ac:spMk id="9" creationId="{84AC03B8-FD33-F717-8119-D994C70F61D4}"/>
          </ac:spMkLst>
        </pc:spChg>
      </pc:sldChg>
      <pc:sldChg chg="modSp new mod modNotesTx">
        <pc:chgData name="Snow, Tyson Bartlett - snowtb" userId="e592f56b-c766-47f9-8e25-ff42aa18b7a8" providerId="ADAL" clId="{8E7A0CCB-EAA7-4162-9031-6C3435351DAF}" dt="2024-03-21T13:50:50.120" v="1337" actId="20577"/>
        <pc:sldMkLst>
          <pc:docMk/>
          <pc:sldMk cId="263178837" sldId="268"/>
        </pc:sldMkLst>
        <pc:spChg chg="mod">
          <ac:chgData name="Snow, Tyson Bartlett - snowtb" userId="e592f56b-c766-47f9-8e25-ff42aa18b7a8" providerId="ADAL" clId="{8E7A0CCB-EAA7-4162-9031-6C3435351DAF}" dt="2024-03-20T22:40:39.471" v="77" actId="20577"/>
          <ac:spMkLst>
            <pc:docMk/>
            <pc:sldMk cId="263178837" sldId="268"/>
            <ac:spMk id="2" creationId="{388C95BF-5A04-A287-3093-B91AAEEE4850}"/>
          </ac:spMkLst>
        </pc:spChg>
        <pc:spChg chg="mod">
          <ac:chgData name="Snow, Tyson Bartlett - snowtb" userId="e592f56b-c766-47f9-8e25-ff42aa18b7a8" providerId="ADAL" clId="{8E7A0CCB-EAA7-4162-9031-6C3435351DAF}" dt="2024-03-20T22:44:50.490" v="155" actId="20577"/>
          <ac:spMkLst>
            <pc:docMk/>
            <pc:sldMk cId="263178837" sldId="268"/>
            <ac:spMk id="3" creationId="{93E8931B-872A-0C14-FD99-15A4FBD4B591}"/>
          </ac:spMkLst>
        </pc:spChg>
        <pc:graphicFrameChg chg="mod">
          <ac:chgData name="Snow, Tyson Bartlett - snowtb" userId="e592f56b-c766-47f9-8e25-ff42aa18b7a8" providerId="ADAL" clId="{8E7A0CCB-EAA7-4162-9031-6C3435351DAF}" dt="2024-03-21T02:37:07.946" v="1316" actId="20577"/>
          <ac:graphicFrameMkLst>
            <pc:docMk/>
            <pc:sldMk cId="263178837" sldId="268"/>
            <ac:graphicFrameMk id="5" creationId="{25D87971-9C4D-CA9D-C62D-CD0D71CA6E5C}"/>
          </ac:graphicFrameMkLst>
        </pc:graphicFrameChg>
      </pc:sldChg>
    </pc:docChg>
  </pc:docChgLst>
  <pc:docChgLst>
    <pc:chgData name="Gilmore, Grady Lawrence - gilmo2gl" userId="S::gilmo2gl@dukes.jmu.edu::c781e37f-d0b8-43b6-ad14-50759e7ee560" providerId="AD" clId="Web-{6C5A4C76-65C8-43EE-9D42-964C68D41CB6}"/>
    <pc:docChg chg="modSld">
      <pc:chgData name="Gilmore, Grady Lawrence - gilmo2gl" userId="S::gilmo2gl@dukes.jmu.edu::c781e37f-d0b8-43b6-ad14-50759e7ee560" providerId="AD" clId="Web-{6C5A4C76-65C8-43EE-9D42-964C68D41CB6}" dt="2024-03-01T19:50:11.055" v="69" actId="20577"/>
      <pc:docMkLst>
        <pc:docMk/>
      </pc:docMkLst>
      <pc:sldChg chg="modSp">
        <pc:chgData name="Gilmore, Grady Lawrence - gilmo2gl" userId="S::gilmo2gl@dukes.jmu.edu::c781e37f-d0b8-43b6-ad14-50759e7ee560" providerId="AD" clId="Web-{6C5A4C76-65C8-43EE-9D42-964C68D41CB6}" dt="2024-03-01T19:50:11.055" v="69" actId="20577"/>
        <pc:sldMkLst>
          <pc:docMk/>
          <pc:sldMk cId="4185625202" sldId="261"/>
        </pc:sldMkLst>
        <pc:spChg chg="mod">
          <ac:chgData name="Gilmore, Grady Lawrence - gilmo2gl" userId="S::gilmo2gl@dukes.jmu.edu::c781e37f-d0b8-43b6-ad14-50759e7ee560" providerId="AD" clId="Web-{6C5A4C76-65C8-43EE-9D42-964C68D41CB6}" dt="2024-03-01T19:50:11.055" v="69" actId="20577"/>
          <ac:spMkLst>
            <pc:docMk/>
            <pc:sldMk cId="4185625202" sldId="261"/>
            <ac:spMk id="3" creationId="{5F727947-9A85-DC3A-79C1-0CD8DB7A7A3F}"/>
          </ac:spMkLst>
        </pc:spChg>
      </pc:sldChg>
    </pc:docChg>
  </pc:docChgLst>
  <pc:docChgLst>
    <pc:chgData name="Chlebowski, Taylor Ann - chlebota" userId="S::chlebota@dukes.jmu.edu::4b95a770-b7a3-4968-9127-197f6d715a2f" providerId="AD" clId="Web-{0558ACE8-706F-42AF-A709-67ACAF8DD6A4}"/>
    <pc:docChg chg="modSld">
      <pc:chgData name="Chlebowski, Taylor Ann - chlebota" userId="S::chlebota@dukes.jmu.edu::4b95a770-b7a3-4968-9127-197f6d715a2f" providerId="AD" clId="Web-{0558ACE8-706F-42AF-A709-67ACAF8DD6A4}" dt="2024-03-05T14:24:11.873" v="31" actId="20577"/>
      <pc:docMkLst>
        <pc:docMk/>
      </pc:docMkLst>
      <pc:sldChg chg="modSp">
        <pc:chgData name="Chlebowski, Taylor Ann - chlebota" userId="S::chlebota@dukes.jmu.edu::4b95a770-b7a3-4968-9127-197f6d715a2f" providerId="AD" clId="Web-{0558ACE8-706F-42AF-A709-67ACAF8DD6A4}" dt="2024-03-05T14:24:04.389" v="30" actId="20577"/>
        <pc:sldMkLst>
          <pc:docMk/>
          <pc:sldMk cId="3340370324" sldId="258"/>
        </pc:sldMkLst>
        <pc:spChg chg="mod">
          <ac:chgData name="Chlebowski, Taylor Ann - chlebota" userId="S::chlebota@dukes.jmu.edu::4b95a770-b7a3-4968-9127-197f6d715a2f" providerId="AD" clId="Web-{0558ACE8-706F-42AF-A709-67ACAF8DD6A4}" dt="2024-03-05T14:24:04.389" v="30" actId="20577"/>
          <ac:spMkLst>
            <pc:docMk/>
            <pc:sldMk cId="3340370324" sldId="258"/>
            <ac:spMk id="3" creationId="{2AEC1C76-D07F-6A9C-EAF4-511E1E4FA077}"/>
          </ac:spMkLst>
        </pc:spChg>
      </pc:sldChg>
      <pc:sldChg chg="modSp">
        <pc:chgData name="Chlebowski, Taylor Ann - chlebota" userId="S::chlebota@dukes.jmu.edu::4b95a770-b7a3-4968-9127-197f6d715a2f" providerId="AD" clId="Web-{0558ACE8-706F-42AF-A709-67ACAF8DD6A4}" dt="2024-03-05T14:24:11.873" v="31" actId="20577"/>
        <pc:sldMkLst>
          <pc:docMk/>
          <pc:sldMk cId="475475724" sldId="265"/>
        </pc:sldMkLst>
        <pc:spChg chg="mod">
          <ac:chgData name="Chlebowski, Taylor Ann - chlebota" userId="S::chlebota@dukes.jmu.edu::4b95a770-b7a3-4968-9127-197f6d715a2f" providerId="AD" clId="Web-{0558ACE8-706F-42AF-A709-67ACAF8DD6A4}" dt="2024-03-05T14:24:11.873" v="31" actId="20577"/>
          <ac:spMkLst>
            <pc:docMk/>
            <pc:sldMk cId="475475724" sldId="265"/>
            <ac:spMk id="3" creationId="{F616FD68-6F12-8876-0AD9-288A6DFECE74}"/>
          </ac:spMkLst>
        </pc:spChg>
      </pc:sldChg>
    </pc:docChg>
  </pc:docChgLst>
  <pc:docChgLst>
    <pc:chgData name="Simmons, Summer Anne - simmo2sa" userId="S::simmo2sa@dukes.jmu.edu::3eb430b8-a792-4eb7-8b5b-868c90e6c1de" providerId="AD" clId="Web-{C2D8E12C-B80A-BBFA-C953-C19212759063}"/>
    <pc:docChg chg="addSld delSld modSld sldOrd">
      <pc:chgData name="Simmons, Summer Anne - simmo2sa" userId="S::simmo2sa@dukes.jmu.edu::3eb430b8-a792-4eb7-8b5b-868c90e6c1de" providerId="AD" clId="Web-{C2D8E12C-B80A-BBFA-C953-C19212759063}" dt="2024-03-01T20:45:45.354" v="553" actId="20577"/>
      <pc:docMkLst>
        <pc:docMk/>
      </pc:docMkLst>
      <pc:sldChg chg="addSp delSp modSp">
        <pc:chgData name="Simmons, Summer Anne - simmo2sa" userId="S::simmo2sa@dukes.jmu.edu::3eb430b8-a792-4eb7-8b5b-868c90e6c1de" providerId="AD" clId="Web-{C2D8E12C-B80A-BBFA-C953-C19212759063}" dt="2024-03-01T19:22:19.457" v="7" actId="1076"/>
        <pc:sldMkLst>
          <pc:docMk/>
          <pc:sldMk cId="109857222" sldId="256"/>
        </pc:sldMkLst>
        <pc:spChg chg="del">
          <ac:chgData name="Simmons, Summer Anne - simmo2sa" userId="S::simmo2sa@dukes.jmu.edu::3eb430b8-a792-4eb7-8b5b-868c90e6c1de" providerId="AD" clId="Web-{C2D8E12C-B80A-BBFA-C953-C19212759063}" dt="2024-03-01T19:21:43.113" v="0"/>
          <ac:spMkLst>
            <pc:docMk/>
            <pc:sldMk cId="109857222" sldId="256"/>
            <ac:spMk id="2" creationId="{00000000-0000-0000-0000-000000000000}"/>
          </ac:spMkLst>
        </pc:spChg>
        <pc:spChg chg="mod">
          <ac:chgData name="Simmons, Summer Anne - simmo2sa" userId="S::simmo2sa@dukes.jmu.edu::3eb430b8-a792-4eb7-8b5b-868c90e6c1de" providerId="AD" clId="Web-{C2D8E12C-B80A-BBFA-C953-C19212759063}" dt="2024-03-01T19:22:19.457" v="7" actId="1076"/>
          <ac:spMkLst>
            <pc:docMk/>
            <pc:sldMk cId="109857222" sldId="256"/>
            <ac:spMk id="3" creationId="{00000000-0000-0000-0000-000000000000}"/>
          </ac:spMkLst>
        </pc:spChg>
        <pc:picChg chg="add mod modCrop">
          <ac:chgData name="Simmons, Summer Anne - simmo2sa" userId="S::simmo2sa@dukes.jmu.edu::3eb430b8-a792-4eb7-8b5b-868c90e6c1de" providerId="AD" clId="Web-{C2D8E12C-B80A-BBFA-C953-C19212759063}" dt="2024-03-01T19:22:09.191" v="6"/>
          <ac:picMkLst>
            <pc:docMk/>
            <pc:sldMk cId="109857222" sldId="256"/>
            <ac:picMk id="4" creationId="{B235DFC8-0C83-B1EC-C53E-1F4542B92EB1}"/>
          </ac:picMkLst>
        </pc:picChg>
      </pc:sldChg>
      <pc:sldChg chg="addSp delSp modSp del mod setBg">
        <pc:chgData name="Simmons, Summer Anne - simmo2sa" userId="S::simmo2sa@dukes.jmu.edu::3eb430b8-a792-4eb7-8b5b-868c90e6c1de" providerId="AD" clId="Web-{C2D8E12C-B80A-BBFA-C953-C19212759063}" dt="2024-03-01T19:33:30.288" v="165"/>
        <pc:sldMkLst>
          <pc:docMk/>
          <pc:sldMk cId="1184871452" sldId="257"/>
        </pc:sldMkLst>
        <pc:spChg chg="mod">
          <ac:chgData name="Simmons, Summer Anne - simmo2sa" userId="S::simmo2sa@dukes.jmu.edu::3eb430b8-a792-4eb7-8b5b-868c90e6c1de" providerId="AD" clId="Web-{C2D8E12C-B80A-BBFA-C953-C19212759063}" dt="2024-03-01T19:33:03.724" v="162"/>
          <ac:spMkLst>
            <pc:docMk/>
            <pc:sldMk cId="1184871452" sldId="257"/>
            <ac:spMk id="2" creationId="{5BA45817-5BCD-E287-5878-D2144E4988F4}"/>
          </ac:spMkLst>
        </pc:spChg>
        <pc:spChg chg="del mod">
          <ac:chgData name="Simmons, Summer Anne - simmo2sa" userId="S::simmo2sa@dukes.jmu.edu::3eb430b8-a792-4eb7-8b5b-868c90e6c1de" providerId="AD" clId="Web-{C2D8E12C-B80A-BBFA-C953-C19212759063}" dt="2024-03-01T19:33:03.724" v="162"/>
          <ac:spMkLst>
            <pc:docMk/>
            <pc:sldMk cId="1184871452" sldId="257"/>
            <ac:spMk id="3" creationId="{A7DECF76-C328-90BA-7BB8-BF4FDBB71FDB}"/>
          </ac:spMkLst>
        </pc:spChg>
        <pc:spChg chg="add">
          <ac:chgData name="Simmons, Summer Anne - simmo2sa" userId="S::simmo2sa@dukes.jmu.edu::3eb430b8-a792-4eb7-8b5b-868c90e6c1de" providerId="AD" clId="Web-{C2D8E12C-B80A-BBFA-C953-C19212759063}" dt="2024-03-01T19:33:03.724" v="162"/>
          <ac:spMkLst>
            <pc:docMk/>
            <pc:sldMk cId="1184871452" sldId="257"/>
            <ac:spMk id="9" creationId="{C1DD1A8A-57D5-4A81-AD04-532B043C5611}"/>
          </ac:spMkLst>
        </pc:spChg>
        <pc:spChg chg="add">
          <ac:chgData name="Simmons, Summer Anne - simmo2sa" userId="S::simmo2sa@dukes.jmu.edu::3eb430b8-a792-4eb7-8b5b-868c90e6c1de" providerId="AD" clId="Web-{C2D8E12C-B80A-BBFA-C953-C19212759063}" dt="2024-03-01T19:33:03.724" v="162"/>
          <ac:spMkLst>
            <pc:docMk/>
            <pc:sldMk cId="1184871452" sldId="257"/>
            <ac:spMk id="11" creationId="{007891EC-4501-44ED-A8C8-B11B6DB767AB}"/>
          </ac:spMkLst>
        </pc:spChg>
        <pc:picChg chg="add del">
          <ac:chgData name="Simmons, Summer Anne - simmo2sa" userId="S::simmo2sa@dukes.jmu.edu::3eb430b8-a792-4eb7-8b5b-868c90e6c1de" providerId="AD" clId="Web-{C2D8E12C-B80A-BBFA-C953-C19212759063}" dt="2024-03-01T19:33:21.537" v="163"/>
          <ac:picMkLst>
            <pc:docMk/>
            <pc:sldMk cId="1184871452" sldId="257"/>
            <ac:picMk id="5" creationId="{22E71074-BC32-523A-61AF-2F39A44D5B31}"/>
          </ac:picMkLst>
        </pc:picChg>
      </pc:sldChg>
      <pc:sldChg chg="modSp">
        <pc:chgData name="Simmons, Summer Anne - simmo2sa" userId="S::simmo2sa@dukes.jmu.edu::3eb430b8-a792-4eb7-8b5b-868c90e6c1de" providerId="AD" clId="Web-{C2D8E12C-B80A-BBFA-C953-C19212759063}" dt="2024-03-01T19:55:46.479" v="449" actId="20577"/>
        <pc:sldMkLst>
          <pc:docMk/>
          <pc:sldMk cId="3340370324" sldId="258"/>
        </pc:sldMkLst>
        <pc:spChg chg="mod">
          <ac:chgData name="Simmons, Summer Anne - simmo2sa" userId="S::simmo2sa@dukes.jmu.edu::3eb430b8-a792-4eb7-8b5b-868c90e6c1de" providerId="AD" clId="Web-{C2D8E12C-B80A-BBFA-C953-C19212759063}" dt="2024-03-01T19:55:46.479" v="449" actId="20577"/>
          <ac:spMkLst>
            <pc:docMk/>
            <pc:sldMk cId="3340370324" sldId="258"/>
            <ac:spMk id="3" creationId="{2AEC1C76-D07F-6A9C-EAF4-511E1E4FA077}"/>
          </ac:spMkLst>
        </pc:spChg>
      </pc:sldChg>
      <pc:sldChg chg="modSp">
        <pc:chgData name="Simmons, Summer Anne - simmo2sa" userId="S::simmo2sa@dukes.jmu.edu::3eb430b8-a792-4eb7-8b5b-868c90e6c1de" providerId="AD" clId="Web-{C2D8E12C-B80A-BBFA-C953-C19212759063}" dt="2024-03-01T19:28:06.779" v="65" actId="20577"/>
        <pc:sldMkLst>
          <pc:docMk/>
          <pc:sldMk cId="1332866782" sldId="259"/>
        </pc:sldMkLst>
        <pc:spChg chg="mod">
          <ac:chgData name="Simmons, Summer Anne - simmo2sa" userId="S::simmo2sa@dukes.jmu.edu::3eb430b8-a792-4eb7-8b5b-868c90e6c1de" providerId="AD" clId="Web-{C2D8E12C-B80A-BBFA-C953-C19212759063}" dt="2024-03-01T19:28:06.779" v="65" actId="20577"/>
          <ac:spMkLst>
            <pc:docMk/>
            <pc:sldMk cId="1332866782" sldId="259"/>
            <ac:spMk id="2" creationId="{7B08D6B5-6934-57AC-5FC3-CC1623CCBED0}"/>
          </ac:spMkLst>
        </pc:spChg>
      </pc:sldChg>
      <pc:sldChg chg="modSp new">
        <pc:chgData name="Simmons, Summer Anne - simmo2sa" userId="S::simmo2sa@dukes.jmu.edu::3eb430b8-a792-4eb7-8b5b-868c90e6c1de" providerId="AD" clId="Web-{C2D8E12C-B80A-BBFA-C953-C19212759063}" dt="2024-03-01T19:28:30.030" v="96" actId="20577"/>
        <pc:sldMkLst>
          <pc:docMk/>
          <pc:sldMk cId="357245246" sldId="260"/>
        </pc:sldMkLst>
        <pc:spChg chg="mod">
          <ac:chgData name="Simmons, Summer Anne - simmo2sa" userId="S::simmo2sa@dukes.jmu.edu::3eb430b8-a792-4eb7-8b5b-868c90e6c1de" providerId="AD" clId="Web-{C2D8E12C-B80A-BBFA-C953-C19212759063}" dt="2024-03-01T19:28:30.030" v="96" actId="20577"/>
          <ac:spMkLst>
            <pc:docMk/>
            <pc:sldMk cId="357245246" sldId="260"/>
            <ac:spMk id="2" creationId="{596F5782-98D6-1F16-32A5-AD2342093373}"/>
          </ac:spMkLst>
        </pc:spChg>
      </pc:sldChg>
      <pc:sldChg chg="modSp new">
        <pc:chgData name="Simmons, Summer Anne - simmo2sa" userId="S::simmo2sa@dukes.jmu.edu::3eb430b8-a792-4eb7-8b5b-868c90e6c1de" providerId="AD" clId="Web-{C2D8E12C-B80A-BBFA-C953-C19212759063}" dt="2024-03-01T19:30:05.329" v="116" actId="20577"/>
        <pc:sldMkLst>
          <pc:docMk/>
          <pc:sldMk cId="4185625202" sldId="261"/>
        </pc:sldMkLst>
        <pc:spChg chg="mod">
          <ac:chgData name="Simmons, Summer Anne - simmo2sa" userId="S::simmo2sa@dukes.jmu.edu::3eb430b8-a792-4eb7-8b5b-868c90e6c1de" providerId="AD" clId="Web-{C2D8E12C-B80A-BBFA-C953-C19212759063}" dt="2024-03-01T19:30:05.329" v="116" actId="20577"/>
          <ac:spMkLst>
            <pc:docMk/>
            <pc:sldMk cId="4185625202" sldId="261"/>
            <ac:spMk id="2" creationId="{B91924D7-FDF3-C4D9-6C0A-B6CFC010CF83}"/>
          </ac:spMkLst>
        </pc:spChg>
      </pc:sldChg>
      <pc:sldChg chg="modSp new">
        <pc:chgData name="Simmons, Summer Anne - simmo2sa" userId="S::simmo2sa@dukes.jmu.edu::3eb430b8-a792-4eb7-8b5b-868c90e6c1de" providerId="AD" clId="Web-{C2D8E12C-B80A-BBFA-C953-C19212759063}" dt="2024-03-01T20:45:45.354" v="553" actId="20577"/>
        <pc:sldMkLst>
          <pc:docMk/>
          <pc:sldMk cId="1538917928" sldId="262"/>
        </pc:sldMkLst>
        <pc:spChg chg="mod">
          <ac:chgData name="Simmons, Summer Anne - simmo2sa" userId="S::simmo2sa@dukes.jmu.edu::3eb430b8-a792-4eb7-8b5b-868c90e6c1de" providerId="AD" clId="Web-{C2D8E12C-B80A-BBFA-C953-C19212759063}" dt="2024-03-01T19:30:18.126" v="130" actId="20577"/>
          <ac:spMkLst>
            <pc:docMk/>
            <pc:sldMk cId="1538917928" sldId="262"/>
            <ac:spMk id="2" creationId="{2A712037-829F-9F00-C56A-A4403FBFA5B0}"/>
          </ac:spMkLst>
        </pc:spChg>
        <pc:spChg chg="mod">
          <ac:chgData name="Simmons, Summer Anne - simmo2sa" userId="S::simmo2sa@dukes.jmu.edu::3eb430b8-a792-4eb7-8b5b-868c90e6c1de" providerId="AD" clId="Web-{C2D8E12C-B80A-BBFA-C953-C19212759063}" dt="2024-03-01T20:45:45.354" v="553" actId="20577"/>
          <ac:spMkLst>
            <pc:docMk/>
            <pc:sldMk cId="1538917928" sldId="262"/>
            <ac:spMk id="3" creationId="{C16E84CF-2F88-C570-F788-CF7248DAD95C}"/>
          </ac:spMkLst>
        </pc:spChg>
      </pc:sldChg>
      <pc:sldChg chg="addSp modSp new del">
        <pc:chgData name="Simmons, Summer Anne - simmo2sa" userId="S::simmo2sa@dukes.jmu.edu::3eb430b8-a792-4eb7-8b5b-868c90e6c1de" providerId="AD" clId="Web-{C2D8E12C-B80A-BBFA-C953-C19212759063}" dt="2024-03-01T19:49:30.329" v="268"/>
        <pc:sldMkLst>
          <pc:docMk/>
          <pc:sldMk cId="3765848345" sldId="263"/>
        </pc:sldMkLst>
        <pc:spChg chg="mod">
          <ac:chgData name="Simmons, Summer Anne - simmo2sa" userId="S::simmo2sa@dukes.jmu.edu::3eb430b8-a792-4eb7-8b5b-868c90e6c1de" providerId="AD" clId="Web-{C2D8E12C-B80A-BBFA-C953-C19212759063}" dt="2024-03-01T19:30:34.720" v="151" actId="20577"/>
          <ac:spMkLst>
            <pc:docMk/>
            <pc:sldMk cId="3765848345" sldId="263"/>
            <ac:spMk id="2" creationId="{D0B49AE8-0F7C-8E09-63E3-06EEC3F62F12}"/>
          </ac:spMkLst>
        </pc:spChg>
        <pc:spChg chg="mod">
          <ac:chgData name="Simmons, Summer Anne - simmo2sa" userId="S::simmo2sa@dukes.jmu.edu::3eb430b8-a792-4eb7-8b5b-868c90e6c1de" providerId="AD" clId="Web-{C2D8E12C-B80A-BBFA-C953-C19212759063}" dt="2024-03-01T19:48:40.077" v="243" actId="20577"/>
          <ac:spMkLst>
            <pc:docMk/>
            <pc:sldMk cId="3765848345" sldId="263"/>
            <ac:spMk id="3" creationId="{9DAFB728-EC17-7196-BD76-B946BC4D15FC}"/>
          </ac:spMkLst>
        </pc:spChg>
        <pc:spChg chg="add">
          <ac:chgData name="Simmons, Summer Anne - simmo2sa" userId="S::simmo2sa@dukes.jmu.edu::3eb430b8-a792-4eb7-8b5b-868c90e6c1de" providerId="AD" clId="Web-{C2D8E12C-B80A-BBFA-C953-C19212759063}" dt="2024-03-01T19:49:20.844" v="267"/>
          <ac:spMkLst>
            <pc:docMk/>
            <pc:sldMk cId="3765848345" sldId="263"/>
            <ac:spMk id="4" creationId="{FF8FDF16-833B-DF74-A1D9-51D7BF35999C}"/>
          </ac:spMkLst>
        </pc:spChg>
      </pc:sldChg>
      <pc:sldChg chg="modSp new">
        <pc:chgData name="Simmons, Summer Anne - simmo2sa" userId="S::simmo2sa@dukes.jmu.edu::3eb430b8-a792-4eb7-8b5b-868c90e6c1de" providerId="AD" clId="Web-{C2D8E12C-B80A-BBFA-C953-C19212759063}" dt="2024-03-01T19:48:47.546" v="245" actId="20577"/>
        <pc:sldMkLst>
          <pc:docMk/>
          <pc:sldMk cId="774440853" sldId="264"/>
        </pc:sldMkLst>
        <pc:spChg chg="mod">
          <ac:chgData name="Simmons, Summer Anne - simmo2sa" userId="S::simmo2sa@dukes.jmu.edu::3eb430b8-a792-4eb7-8b5b-868c90e6c1de" providerId="AD" clId="Web-{C2D8E12C-B80A-BBFA-C953-C19212759063}" dt="2024-03-01T19:31:00.627" v="161" actId="20577"/>
          <ac:spMkLst>
            <pc:docMk/>
            <pc:sldMk cId="774440853" sldId="264"/>
            <ac:spMk id="2" creationId="{D9DCC846-3075-87FC-5A3A-D7BED2C9AC4F}"/>
          </ac:spMkLst>
        </pc:spChg>
        <pc:spChg chg="mod">
          <ac:chgData name="Simmons, Summer Anne - simmo2sa" userId="S::simmo2sa@dukes.jmu.edu::3eb430b8-a792-4eb7-8b5b-868c90e6c1de" providerId="AD" clId="Web-{C2D8E12C-B80A-BBFA-C953-C19212759063}" dt="2024-03-01T19:48:47.546" v="245" actId="20577"/>
          <ac:spMkLst>
            <pc:docMk/>
            <pc:sldMk cId="774440853" sldId="264"/>
            <ac:spMk id="3" creationId="{3E27224B-5611-F62B-97F1-DE7EFBCDA482}"/>
          </ac:spMkLst>
        </pc:spChg>
      </pc:sldChg>
      <pc:sldChg chg="modSp new">
        <pc:chgData name="Simmons, Summer Anne - simmo2sa" userId="S::simmo2sa@dukes.jmu.edu::3eb430b8-a792-4eb7-8b5b-868c90e6c1de" providerId="AD" clId="Web-{C2D8E12C-B80A-BBFA-C953-C19212759063}" dt="2024-03-01T19:55:40.854" v="448" actId="20577"/>
        <pc:sldMkLst>
          <pc:docMk/>
          <pc:sldMk cId="475475724" sldId="265"/>
        </pc:sldMkLst>
        <pc:spChg chg="mod">
          <ac:chgData name="Simmons, Summer Anne - simmo2sa" userId="S::simmo2sa@dukes.jmu.edu::3eb430b8-a792-4eb7-8b5b-868c90e6c1de" providerId="AD" clId="Web-{C2D8E12C-B80A-BBFA-C953-C19212759063}" dt="2024-03-01T19:33:36.116" v="171" actId="20577"/>
          <ac:spMkLst>
            <pc:docMk/>
            <pc:sldMk cId="475475724" sldId="265"/>
            <ac:spMk id="2" creationId="{060958C9-5F83-AF0A-6A8E-15CB8A953C76}"/>
          </ac:spMkLst>
        </pc:spChg>
        <pc:spChg chg="mod">
          <ac:chgData name="Simmons, Summer Anne - simmo2sa" userId="S::simmo2sa@dukes.jmu.edu::3eb430b8-a792-4eb7-8b5b-868c90e6c1de" providerId="AD" clId="Web-{C2D8E12C-B80A-BBFA-C953-C19212759063}" dt="2024-03-01T19:55:40.854" v="448" actId="20577"/>
          <ac:spMkLst>
            <pc:docMk/>
            <pc:sldMk cId="475475724" sldId="265"/>
            <ac:spMk id="3" creationId="{F616FD68-6F12-8876-0AD9-288A6DFECE74}"/>
          </ac:spMkLst>
        </pc:spChg>
      </pc:sldChg>
      <pc:sldChg chg="modSp new ord">
        <pc:chgData name="Simmons, Summer Anne - simmo2sa" userId="S::simmo2sa@dukes.jmu.edu::3eb430b8-a792-4eb7-8b5b-868c90e6c1de" providerId="AD" clId="Web-{C2D8E12C-B80A-BBFA-C953-C19212759063}" dt="2024-03-01T19:55:28.291" v="447" actId="20577"/>
        <pc:sldMkLst>
          <pc:docMk/>
          <pc:sldMk cId="2894050766" sldId="266"/>
        </pc:sldMkLst>
        <pc:spChg chg="mod">
          <ac:chgData name="Simmons, Summer Anne - simmo2sa" userId="S::simmo2sa@dukes.jmu.edu::3eb430b8-a792-4eb7-8b5b-868c90e6c1de" providerId="AD" clId="Web-{C2D8E12C-B80A-BBFA-C953-C19212759063}" dt="2024-03-01T19:49:44.938" v="290" actId="20577"/>
          <ac:spMkLst>
            <pc:docMk/>
            <pc:sldMk cId="2894050766" sldId="266"/>
            <ac:spMk id="2" creationId="{4FD016B6-29CD-7194-F82C-77F7522DD815}"/>
          </ac:spMkLst>
        </pc:spChg>
        <pc:spChg chg="mod">
          <ac:chgData name="Simmons, Summer Anne - simmo2sa" userId="S::simmo2sa@dukes.jmu.edu::3eb430b8-a792-4eb7-8b5b-868c90e6c1de" providerId="AD" clId="Web-{C2D8E12C-B80A-BBFA-C953-C19212759063}" dt="2024-03-01T19:55:28.291" v="447" actId="20577"/>
          <ac:spMkLst>
            <pc:docMk/>
            <pc:sldMk cId="2894050766" sldId="266"/>
            <ac:spMk id="3" creationId="{A9EAB54C-5AD3-AC72-5461-D7D28ACC0827}"/>
          </ac:spMkLst>
        </pc:spChg>
      </pc:sldChg>
    </pc:docChg>
  </pc:docChgLst>
  <pc:docChgLst>
    <pc:chgData name="Dumas, Jake Tyler - dumasjt" userId="S::dumasjt@dukes.jmu.edu::a7756c96-b372-4a30-9bf2-6759ee41a815" providerId="AD" clId="Web-{E0F3EB43-57E1-4DC9-8B64-BCB32E9129AE}"/>
    <pc:docChg chg="modSld">
      <pc:chgData name="Dumas, Jake Tyler - dumasjt" userId="S::dumasjt@dukes.jmu.edu::a7756c96-b372-4a30-9bf2-6759ee41a815" providerId="AD" clId="Web-{E0F3EB43-57E1-4DC9-8B64-BCB32E9129AE}" dt="2024-03-01T19:57:45.447" v="2" actId="1076"/>
      <pc:docMkLst>
        <pc:docMk/>
      </pc:docMkLst>
      <pc:sldChg chg="delSp modSp">
        <pc:chgData name="Dumas, Jake Tyler - dumasjt" userId="S::dumasjt@dukes.jmu.edu::a7756c96-b372-4a30-9bf2-6759ee41a815" providerId="AD" clId="Web-{E0F3EB43-57E1-4DC9-8B64-BCB32E9129AE}" dt="2024-03-01T19:57:45.447" v="2" actId="1076"/>
        <pc:sldMkLst>
          <pc:docMk/>
          <pc:sldMk cId="109857222" sldId="256"/>
        </pc:sldMkLst>
        <pc:spChg chg="del">
          <ac:chgData name="Dumas, Jake Tyler - dumasjt" userId="S::dumasjt@dukes.jmu.edu::a7756c96-b372-4a30-9bf2-6759ee41a815" providerId="AD" clId="Web-{E0F3EB43-57E1-4DC9-8B64-BCB32E9129AE}" dt="2024-03-01T19:57:41.682" v="1"/>
          <ac:spMkLst>
            <pc:docMk/>
            <pc:sldMk cId="109857222" sldId="256"/>
            <ac:spMk id="3" creationId="{00000000-0000-0000-0000-000000000000}"/>
          </ac:spMkLst>
        </pc:spChg>
        <pc:picChg chg="mod">
          <ac:chgData name="Dumas, Jake Tyler - dumasjt" userId="S::dumasjt@dukes.jmu.edu::a7756c96-b372-4a30-9bf2-6759ee41a815" providerId="AD" clId="Web-{E0F3EB43-57E1-4DC9-8B64-BCB32E9129AE}" dt="2024-03-01T19:57:45.447" v="2" actId="1076"/>
          <ac:picMkLst>
            <pc:docMk/>
            <pc:sldMk cId="109857222" sldId="256"/>
            <ac:picMk id="4" creationId="{B235DFC8-0C83-B1EC-C53E-1F4542B92EB1}"/>
          </ac:picMkLst>
        </pc:picChg>
      </pc:sldChg>
    </pc:docChg>
  </pc:docChgLst>
  <pc:docChgLst>
    <pc:chgData name="Simmons, Summer Anne - simmo2sa" userId="S::simmo2sa@dukes.jmu.edu::3eb430b8-a792-4eb7-8b5b-868c90e6c1de" providerId="AD" clId="Web-{37D20EBE-E7A9-14C8-F101-2B4FDABDF480}"/>
    <pc:docChg chg="modSld">
      <pc:chgData name="Simmons, Summer Anne - simmo2sa" userId="S::simmo2sa@dukes.jmu.edu::3eb430b8-a792-4eb7-8b5b-868c90e6c1de" providerId="AD" clId="Web-{37D20EBE-E7A9-14C8-F101-2B4FDABDF480}" dt="2024-03-17T23:47:20.017" v="40" actId="14100"/>
      <pc:docMkLst>
        <pc:docMk/>
      </pc:docMkLst>
      <pc:sldChg chg="addSp delSp modSp">
        <pc:chgData name="Simmons, Summer Anne - simmo2sa" userId="S::simmo2sa@dukes.jmu.edu::3eb430b8-a792-4eb7-8b5b-868c90e6c1de" providerId="AD" clId="Web-{37D20EBE-E7A9-14C8-F101-2B4FDABDF480}" dt="2024-03-17T23:47:20.017" v="40" actId="14100"/>
        <pc:sldMkLst>
          <pc:docMk/>
          <pc:sldMk cId="109857222" sldId="256"/>
        </pc:sldMkLst>
        <pc:spChg chg="mod">
          <ac:chgData name="Simmons, Summer Anne - simmo2sa" userId="S::simmo2sa@dukes.jmu.edu::3eb430b8-a792-4eb7-8b5b-868c90e6c1de" providerId="AD" clId="Web-{37D20EBE-E7A9-14C8-F101-2B4FDABDF480}" dt="2024-03-17T23:44:46.357" v="29"/>
          <ac:spMkLst>
            <pc:docMk/>
            <pc:sldMk cId="109857222" sldId="256"/>
            <ac:spMk id="2" creationId="{1E0DE6C7-B822-081A-383B-DF8D489446D4}"/>
          </ac:spMkLst>
        </pc:spChg>
        <pc:spChg chg="mod">
          <ac:chgData name="Simmons, Summer Anne - simmo2sa" userId="S::simmo2sa@dukes.jmu.edu::3eb430b8-a792-4eb7-8b5b-868c90e6c1de" providerId="AD" clId="Web-{37D20EBE-E7A9-14C8-F101-2B4FDABDF480}" dt="2024-03-17T23:42:00.992" v="24"/>
          <ac:spMkLst>
            <pc:docMk/>
            <pc:sldMk cId="109857222" sldId="256"/>
            <ac:spMk id="49" creationId="{9F234FBA-3501-47B4-AE0C-AA4AFBC8F603}"/>
          </ac:spMkLst>
        </pc:spChg>
        <pc:picChg chg="add mod">
          <ac:chgData name="Simmons, Summer Anne - simmo2sa" userId="S::simmo2sa@dukes.jmu.edu::3eb430b8-a792-4eb7-8b5b-868c90e6c1de" providerId="AD" clId="Web-{37D20EBE-E7A9-14C8-F101-2B4FDABDF480}" dt="2024-03-17T23:47:20.017" v="40" actId="14100"/>
          <ac:picMkLst>
            <pc:docMk/>
            <pc:sldMk cId="109857222" sldId="256"/>
            <ac:picMk id="3" creationId="{8D23D0C7-F2D3-6BC1-F709-2FA7A763F23C}"/>
          </ac:picMkLst>
        </pc:picChg>
        <pc:picChg chg="del mod">
          <ac:chgData name="Simmons, Summer Anne - simmo2sa" userId="S::simmo2sa@dukes.jmu.edu::3eb430b8-a792-4eb7-8b5b-868c90e6c1de" providerId="AD" clId="Web-{37D20EBE-E7A9-14C8-F101-2B4FDABDF480}" dt="2024-03-17T23:42:48.103" v="28"/>
          <ac:picMkLst>
            <pc:docMk/>
            <pc:sldMk cId="109857222" sldId="256"/>
            <ac:picMk id="4" creationId="{B235DFC8-0C83-B1EC-C53E-1F4542B92EB1}"/>
          </ac:picMkLst>
        </pc:picChg>
        <pc:picChg chg="del">
          <ac:chgData name="Simmons, Summer Anne - simmo2sa" userId="S::simmo2sa@dukes.jmu.edu::3eb430b8-a792-4eb7-8b5b-868c90e6c1de" providerId="AD" clId="Web-{37D20EBE-E7A9-14C8-F101-2B4FDABDF480}" dt="2024-03-17T23:46:11.625" v="30"/>
          <ac:picMkLst>
            <pc:docMk/>
            <pc:sldMk cId="109857222" sldId="256"/>
            <ac:picMk id="5" creationId="{BF5B39F7-D464-E51C-E23F-45EA42C3DEF3}"/>
          </ac:picMkLst>
        </pc:picChg>
      </pc:sldChg>
      <pc:sldChg chg="modNotes">
        <pc:chgData name="Simmons, Summer Anne - simmo2sa" userId="S::simmo2sa@dukes.jmu.edu::3eb430b8-a792-4eb7-8b5b-868c90e6c1de" providerId="AD" clId="Web-{37D20EBE-E7A9-14C8-F101-2B4FDABDF480}" dt="2024-03-17T23:38:27.966" v="18"/>
        <pc:sldMkLst>
          <pc:docMk/>
          <pc:sldMk cId="3340370324" sldId="258"/>
        </pc:sldMkLst>
      </pc:sldChg>
      <pc:sldChg chg="modNotes">
        <pc:chgData name="Simmons, Summer Anne - simmo2sa" userId="S::simmo2sa@dukes.jmu.edu::3eb430b8-a792-4eb7-8b5b-868c90e6c1de" providerId="AD" clId="Web-{37D20EBE-E7A9-14C8-F101-2B4FDABDF480}" dt="2024-03-17T23:38:47.294" v="23"/>
        <pc:sldMkLst>
          <pc:docMk/>
          <pc:sldMk cId="774440853" sldId="264"/>
        </pc:sldMkLst>
      </pc:sldChg>
      <pc:sldChg chg="modNotes">
        <pc:chgData name="Simmons, Summer Anne - simmo2sa" userId="S::simmo2sa@dukes.jmu.edu::3eb430b8-a792-4eb7-8b5b-868c90e6c1de" providerId="AD" clId="Web-{37D20EBE-E7A9-14C8-F101-2B4FDABDF480}" dt="2024-03-17T23:38:00.606" v="12"/>
        <pc:sldMkLst>
          <pc:docMk/>
          <pc:sldMk cId="475475724" sldId="265"/>
        </pc:sldMkLst>
      </pc:sldChg>
      <pc:sldChg chg="modNotes">
        <pc:chgData name="Simmons, Summer Anne - simmo2sa" userId="S::simmo2sa@dukes.jmu.edu::3eb430b8-a792-4eb7-8b5b-868c90e6c1de" providerId="AD" clId="Web-{37D20EBE-E7A9-14C8-F101-2B4FDABDF480}" dt="2024-03-17T23:38:03.699" v="16"/>
        <pc:sldMkLst>
          <pc:docMk/>
          <pc:sldMk cId="2894050766" sldId="266"/>
        </pc:sldMkLst>
      </pc:sldChg>
    </pc:docChg>
  </pc:docChgLst>
  <pc:docChgLst>
    <pc:chgData name="Chlebowski, Taylor Ann - chlebota" userId="S::chlebota@dukes.jmu.edu::4b95a770-b7a3-4968-9127-197f6d715a2f" providerId="AD" clId="Web-{CC680712-9E5E-4269-9B5D-8BB83750C945}"/>
    <pc:docChg chg="modSld">
      <pc:chgData name="Chlebowski, Taylor Ann - chlebota" userId="S::chlebota@dukes.jmu.edu::4b95a770-b7a3-4968-9127-197f6d715a2f" providerId="AD" clId="Web-{CC680712-9E5E-4269-9B5D-8BB83750C945}" dt="2024-03-20T23:31:52.314" v="122"/>
      <pc:docMkLst>
        <pc:docMk/>
      </pc:docMkLst>
      <pc:sldChg chg="modNotes">
        <pc:chgData name="Chlebowski, Taylor Ann - chlebota" userId="S::chlebota@dukes.jmu.edu::4b95a770-b7a3-4968-9127-197f6d715a2f" providerId="AD" clId="Web-{CC680712-9E5E-4269-9B5D-8BB83750C945}" dt="2024-03-20T23:31:52.314" v="122"/>
        <pc:sldMkLst>
          <pc:docMk/>
          <pc:sldMk cId="1332866782" sldId="259"/>
        </pc:sldMkLst>
      </pc:sldChg>
      <pc:sldChg chg="modNotes">
        <pc:chgData name="Chlebowski, Taylor Ann - chlebota" userId="S::chlebota@dukes.jmu.edu::4b95a770-b7a3-4968-9127-197f6d715a2f" providerId="AD" clId="Web-{CC680712-9E5E-4269-9B5D-8BB83750C945}" dt="2024-03-20T22:42:25.673" v="1"/>
        <pc:sldMkLst>
          <pc:docMk/>
          <pc:sldMk cId="263178837" sldId="268"/>
        </pc:sldMkLst>
      </pc:sldChg>
    </pc:docChg>
  </pc:docChgLst>
  <pc:docChgLst>
    <pc:chgData name="Snow, Tyson Bartlett - snowtb" userId="S::snowtb@dukes.jmu.edu::e592f56b-c766-47f9-8e25-ff42aa18b7a8" providerId="AD" clId="Web-{CC77B49C-3AD3-4E13-9B6D-EB3528EAEF2D}"/>
    <pc:docChg chg="modSld">
      <pc:chgData name="Snow, Tyson Bartlett - snowtb" userId="S::snowtb@dukes.jmu.edu::e592f56b-c766-47f9-8e25-ff42aa18b7a8" providerId="AD" clId="Web-{CC77B49C-3AD3-4E13-9B6D-EB3528EAEF2D}" dt="2024-03-19T22:46:44.341" v="416" actId="20577"/>
      <pc:docMkLst>
        <pc:docMk/>
      </pc:docMkLst>
      <pc:sldChg chg="addSp delSp modSp modNotes">
        <pc:chgData name="Snow, Tyson Bartlett - snowtb" userId="S::snowtb@dukes.jmu.edu::e592f56b-c766-47f9-8e25-ff42aa18b7a8" providerId="AD" clId="Web-{CC77B49C-3AD3-4E13-9B6D-EB3528EAEF2D}" dt="2024-03-19T22:46:44.341" v="416" actId="20577"/>
        <pc:sldMkLst>
          <pc:docMk/>
          <pc:sldMk cId="774440853" sldId="264"/>
        </pc:sldMkLst>
        <pc:spChg chg="mod">
          <ac:chgData name="Snow, Tyson Bartlett - snowtb" userId="S::snowtb@dukes.jmu.edu::e592f56b-c766-47f9-8e25-ff42aa18b7a8" providerId="AD" clId="Web-{CC77B49C-3AD3-4E13-9B6D-EB3528EAEF2D}" dt="2024-03-19T22:42:27.325" v="343" actId="1076"/>
          <ac:spMkLst>
            <pc:docMk/>
            <pc:sldMk cId="774440853" sldId="264"/>
            <ac:spMk id="2" creationId="{D9DCC846-3075-87FC-5A3A-D7BED2C9AC4F}"/>
          </ac:spMkLst>
        </pc:spChg>
        <pc:spChg chg="mod">
          <ac:chgData name="Snow, Tyson Bartlett - snowtb" userId="S::snowtb@dukes.jmu.edu::e592f56b-c766-47f9-8e25-ff42aa18b7a8" providerId="AD" clId="Web-{CC77B49C-3AD3-4E13-9B6D-EB3528EAEF2D}" dt="2024-03-19T22:46:44.341" v="416" actId="20577"/>
          <ac:spMkLst>
            <pc:docMk/>
            <pc:sldMk cId="774440853" sldId="264"/>
            <ac:spMk id="3" creationId="{3E27224B-5611-F62B-97F1-DE7EFBCDA482}"/>
          </ac:spMkLst>
        </pc:spChg>
        <pc:spChg chg="add mod">
          <ac:chgData name="Snow, Tyson Bartlett - snowtb" userId="S::snowtb@dukes.jmu.edu::e592f56b-c766-47f9-8e25-ff42aa18b7a8" providerId="AD" clId="Web-{CC77B49C-3AD3-4E13-9B6D-EB3528EAEF2D}" dt="2024-03-19T22:45:51.950" v="414" actId="1076"/>
          <ac:spMkLst>
            <pc:docMk/>
            <pc:sldMk cId="774440853" sldId="264"/>
            <ac:spMk id="5" creationId="{28116380-E112-FC03-6619-C88DD289DF46}"/>
          </ac:spMkLst>
        </pc:spChg>
        <pc:spChg chg="add mod">
          <ac:chgData name="Snow, Tyson Bartlett - snowtb" userId="S::snowtb@dukes.jmu.edu::e592f56b-c766-47f9-8e25-ff42aa18b7a8" providerId="AD" clId="Web-{CC77B49C-3AD3-4E13-9B6D-EB3528EAEF2D}" dt="2024-03-19T22:45:56.013" v="415" actId="1076"/>
          <ac:spMkLst>
            <pc:docMk/>
            <pc:sldMk cId="774440853" sldId="264"/>
            <ac:spMk id="7" creationId="{5B904B49-CF82-0F20-DEEE-391566892E9D}"/>
          </ac:spMkLst>
        </pc:spChg>
        <pc:spChg chg="add mod">
          <ac:chgData name="Snow, Tyson Bartlett - snowtb" userId="S::snowtb@dukes.jmu.edu::e592f56b-c766-47f9-8e25-ff42aa18b7a8" providerId="AD" clId="Web-{CC77B49C-3AD3-4E13-9B6D-EB3528EAEF2D}" dt="2024-03-19T22:44:21.169" v="387" actId="20577"/>
          <ac:spMkLst>
            <pc:docMk/>
            <pc:sldMk cId="774440853" sldId="264"/>
            <ac:spMk id="8" creationId="{0ECD63E1-A858-1585-A0B7-9CFA646B559A}"/>
          </ac:spMkLst>
        </pc:spChg>
        <pc:spChg chg="add del mod">
          <ac:chgData name="Snow, Tyson Bartlett - snowtb" userId="S::snowtb@dukes.jmu.edu::e592f56b-c766-47f9-8e25-ff42aa18b7a8" providerId="AD" clId="Web-{CC77B49C-3AD3-4E13-9B6D-EB3528EAEF2D}" dt="2024-03-19T22:44:49.934" v="395"/>
          <ac:spMkLst>
            <pc:docMk/>
            <pc:sldMk cId="774440853" sldId="264"/>
            <ac:spMk id="9" creationId="{43DB01B2-8265-9D06-3D9D-F544F108B852}"/>
          </ac:spMkLst>
        </pc:spChg>
        <pc:spChg chg="add del mod">
          <ac:chgData name="Snow, Tyson Bartlett - snowtb" userId="S::snowtb@dukes.jmu.edu::e592f56b-c766-47f9-8e25-ff42aa18b7a8" providerId="AD" clId="Web-{CC77B49C-3AD3-4E13-9B6D-EB3528EAEF2D}" dt="2024-03-19T22:45:08.341" v="400"/>
          <ac:spMkLst>
            <pc:docMk/>
            <pc:sldMk cId="774440853" sldId="264"/>
            <ac:spMk id="10" creationId="{6BC6F268-1D6A-A4FF-7D5D-538E6564C0F9}"/>
          </ac:spMkLst>
        </pc:spChg>
        <pc:spChg chg="add mod">
          <ac:chgData name="Snow, Tyson Bartlett - snowtb" userId="S::snowtb@dukes.jmu.edu::e592f56b-c766-47f9-8e25-ff42aa18b7a8" providerId="AD" clId="Web-{CC77B49C-3AD3-4E13-9B6D-EB3528EAEF2D}" dt="2024-03-19T22:45:39.059" v="412" actId="1076"/>
          <ac:spMkLst>
            <pc:docMk/>
            <pc:sldMk cId="774440853" sldId="264"/>
            <ac:spMk id="11" creationId="{3733866E-F67C-FD73-190D-BFBAD384D765}"/>
          </ac:spMkLst>
        </pc:spChg>
        <pc:picChg chg="del">
          <ac:chgData name="Snow, Tyson Bartlett - snowtb" userId="S::snowtb@dukes.jmu.edu::e592f56b-c766-47f9-8e25-ff42aa18b7a8" providerId="AD" clId="Web-{CC77B49C-3AD3-4E13-9B6D-EB3528EAEF2D}" dt="2024-03-19T22:34:16.809" v="323"/>
          <ac:picMkLst>
            <pc:docMk/>
            <pc:sldMk cId="774440853" sldId="264"/>
            <ac:picMk id="1026" creationId="{39709BC5-D351-BEDF-4850-BB7FCF450449}"/>
          </ac:picMkLst>
        </pc:picChg>
        <pc:picChg chg="del">
          <ac:chgData name="Snow, Tyson Bartlett - snowtb" userId="S::snowtb@dukes.jmu.edu::e592f56b-c766-47f9-8e25-ff42aa18b7a8" providerId="AD" clId="Web-{CC77B49C-3AD3-4E13-9B6D-EB3528EAEF2D}" dt="2024-03-19T21:33:28.461" v="64"/>
          <ac:picMkLst>
            <pc:docMk/>
            <pc:sldMk cId="774440853" sldId="264"/>
            <ac:picMk id="1028" creationId="{1B5412CC-B20F-5503-C88B-F62310244EBB}"/>
          </ac:picMkLst>
        </pc:picChg>
      </pc:sldChg>
    </pc:docChg>
  </pc:docChgLst>
  <pc:docChgLst>
    <pc:chgData name="Chlebowski, Taylor Ann - chlebota" userId="S::chlebota@dukes.jmu.edu::4b95a770-b7a3-4968-9127-197f6d715a2f" providerId="AD" clId="Web-{8A632C0B-F21D-490E-B759-10E5DB488592}"/>
    <pc:docChg chg="modSld">
      <pc:chgData name="Chlebowski, Taylor Ann - chlebota" userId="S::chlebota@dukes.jmu.edu::4b95a770-b7a3-4968-9127-197f6d715a2f" providerId="AD" clId="Web-{8A632C0B-F21D-490E-B759-10E5DB488592}" dt="2024-03-01T20:08:13.205" v="175" actId="20577"/>
      <pc:docMkLst>
        <pc:docMk/>
      </pc:docMkLst>
      <pc:sldChg chg="modSp">
        <pc:chgData name="Chlebowski, Taylor Ann - chlebota" userId="S::chlebota@dukes.jmu.edu::4b95a770-b7a3-4968-9127-197f6d715a2f" providerId="AD" clId="Web-{8A632C0B-F21D-490E-B759-10E5DB488592}" dt="2024-03-01T20:07:18.031" v="168" actId="1076"/>
        <pc:sldMkLst>
          <pc:docMk/>
          <pc:sldMk cId="3340370324" sldId="258"/>
        </pc:sldMkLst>
        <pc:spChg chg="mod">
          <ac:chgData name="Chlebowski, Taylor Ann - chlebota" userId="S::chlebota@dukes.jmu.edu::4b95a770-b7a3-4968-9127-197f6d715a2f" providerId="AD" clId="Web-{8A632C0B-F21D-490E-B759-10E5DB488592}" dt="2024-03-01T20:07:18.031" v="168" actId="1076"/>
          <ac:spMkLst>
            <pc:docMk/>
            <pc:sldMk cId="3340370324" sldId="258"/>
            <ac:spMk id="3" creationId="{2AEC1C76-D07F-6A9C-EAF4-511E1E4FA077}"/>
          </ac:spMkLst>
        </pc:spChg>
      </pc:sldChg>
      <pc:sldChg chg="modSp">
        <pc:chgData name="Chlebowski, Taylor Ann - chlebota" userId="S::chlebota@dukes.jmu.edu::4b95a770-b7a3-4968-9127-197f6d715a2f" providerId="AD" clId="Web-{8A632C0B-F21D-490E-B759-10E5DB488592}" dt="2024-03-01T20:08:13.205" v="175" actId="20577"/>
        <pc:sldMkLst>
          <pc:docMk/>
          <pc:sldMk cId="475475724" sldId="265"/>
        </pc:sldMkLst>
        <pc:spChg chg="mod">
          <ac:chgData name="Chlebowski, Taylor Ann - chlebota" userId="S::chlebota@dukes.jmu.edu::4b95a770-b7a3-4968-9127-197f6d715a2f" providerId="AD" clId="Web-{8A632C0B-F21D-490E-B759-10E5DB488592}" dt="2024-03-01T20:08:13.205" v="175" actId="20577"/>
          <ac:spMkLst>
            <pc:docMk/>
            <pc:sldMk cId="475475724" sldId="265"/>
            <ac:spMk id="3" creationId="{F616FD68-6F12-8876-0AD9-288A6DFECE74}"/>
          </ac:spMkLst>
        </pc:spChg>
      </pc:sldChg>
    </pc:docChg>
  </pc:docChgLst>
  <pc:docChgLst>
    <pc:chgData name="Ross, Jake Jeremiah - rossjj" userId="b8fdaf43-f081-451a-9d73-97655956cff3" providerId="ADAL" clId="{ECBE4B66-74D8-485B-9CC9-3852A4800669}"/>
    <pc:docChg chg="undo custSel addSld delSld modSld sldOrd">
      <pc:chgData name="Ross, Jake Jeremiah - rossjj" userId="b8fdaf43-f081-451a-9d73-97655956cff3" providerId="ADAL" clId="{ECBE4B66-74D8-485B-9CC9-3852A4800669}" dt="2024-03-22T00:40:58.315" v="492"/>
      <pc:docMkLst>
        <pc:docMk/>
      </pc:docMkLst>
      <pc:sldChg chg="modNotesTx">
        <pc:chgData name="Ross, Jake Jeremiah - rossjj" userId="b8fdaf43-f081-451a-9d73-97655956cff3" providerId="ADAL" clId="{ECBE4B66-74D8-485B-9CC9-3852A4800669}" dt="2024-03-19T21:29:25.166" v="244"/>
        <pc:sldMkLst>
          <pc:docMk/>
          <pc:sldMk cId="109857222" sldId="256"/>
        </pc:sldMkLst>
      </pc:sldChg>
      <pc:sldChg chg="modSp mod">
        <pc:chgData name="Ross, Jake Jeremiah - rossjj" userId="b8fdaf43-f081-451a-9d73-97655956cff3" providerId="ADAL" clId="{ECBE4B66-74D8-485B-9CC9-3852A4800669}" dt="2024-03-21T21:57:21.630" v="377" actId="1076"/>
        <pc:sldMkLst>
          <pc:docMk/>
          <pc:sldMk cId="4185625202" sldId="261"/>
        </pc:sldMkLst>
        <pc:spChg chg="mod">
          <ac:chgData name="Ross, Jake Jeremiah - rossjj" userId="b8fdaf43-f081-451a-9d73-97655956cff3" providerId="ADAL" clId="{ECBE4B66-74D8-485B-9CC9-3852A4800669}" dt="2024-03-21T21:56:51.418" v="372" actId="1076"/>
          <ac:spMkLst>
            <pc:docMk/>
            <pc:sldMk cId="4185625202" sldId="261"/>
            <ac:spMk id="3" creationId="{D9FA0024-55D1-7C0D-E64C-3F37DB96B5E8}"/>
          </ac:spMkLst>
        </pc:spChg>
        <pc:spChg chg="mod">
          <ac:chgData name="Ross, Jake Jeremiah - rossjj" userId="b8fdaf43-f081-451a-9d73-97655956cff3" providerId="ADAL" clId="{ECBE4B66-74D8-485B-9CC9-3852A4800669}" dt="2024-03-21T21:57:21.630" v="377" actId="1076"/>
          <ac:spMkLst>
            <pc:docMk/>
            <pc:sldMk cId="4185625202" sldId="261"/>
            <ac:spMk id="4" creationId="{A1265C95-1DF5-258C-DACF-5F7D1F6B2A7B}"/>
          </ac:spMkLst>
        </pc:spChg>
        <pc:graphicFrameChg chg="mod">
          <ac:chgData name="Ross, Jake Jeremiah - rossjj" userId="b8fdaf43-f081-451a-9d73-97655956cff3" providerId="ADAL" clId="{ECBE4B66-74D8-485B-9CC9-3852A4800669}" dt="2024-03-21T21:57:14.657" v="376" actId="1076"/>
          <ac:graphicFrameMkLst>
            <pc:docMk/>
            <pc:sldMk cId="4185625202" sldId="261"/>
            <ac:graphicFrameMk id="6" creationId="{8AE0266C-35B3-A3B5-9459-F9D11B9918B7}"/>
          </ac:graphicFrameMkLst>
        </pc:graphicFrameChg>
        <pc:picChg chg="mod">
          <ac:chgData name="Ross, Jake Jeremiah - rossjj" userId="b8fdaf43-f081-451a-9d73-97655956cff3" providerId="ADAL" clId="{ECBE4B66-74D8-485B-9CC9-3852A4800669}" dt="2024-03-21T21:56:44.001" v="371" actId="1076"/>
          <ac:picMkLst>
            <pc:docMk/>
            <pc:sldMk cId="4185625202" sldId="261"/>
            <ac:picMk id="1028" creationId="{839210AE-E677-A848-DF87-7F64103CE4D0}"/>
          </ac:picMkLst>
        </pc:picChg>
      </pc:sldChg>
      <pc:sldChg chg="addSp delSp modSp mod modNotesTx">
        <pc:chgData name="Ross, Jake Jeremiah - rossjj" userId="b8fdaf43-f081-451a-9d73-97655956cff3" providerId="ADAL" clId="{ECBE4B66-74D8-485B-9CC9-3852A4800669}" dt="2024-03-20T23:30:01.142" v="367" actId="20577"/>
        <pc:sldMkLst>
          <pc:docMk/>
          <pc:sldMk cId="1538917928" sldId="262"/>
        </pc:sldMkLst>
        <pc:spChg chg="del mod">
          <ac:chgData name="Ross, Jake Jeremiah - rossjj" userId="b8fdaf43-f081-451a-9d73-97655956cff3" providerId="ADAL" clId="{ECBE4B66-74D8-485B-9CC9-3852A4800669}" dt="2024-03-19T21:24:54.045" v="226" actId="26606"/>
          <ac:spMkLst>
            <pc:docMk/>
            <pc:sldMk cId="1538917928" sldId="262"/>
            <ac:spMk id="3" creationId="{C16E84CF-2F88-C570-F788-CF7248DAD95C}"/>
          </ac:spMkLst>
        </pc:spChg>
        <pc:graphicFrameChg chg="add mod">
          <ac:chgData name="Ross, Jake Jeremiah - rossjj" userId="b8fdaf43-f081-451a-9d73-97655956cff3" providerId="ADAL" clId="{ECBE4B66-74D8-485B-9CC9-3852A4800669}" dt="2024-03-19T21:27:29.826" v="241" actId="255"/>
          <ac:graphicFrameMkLst>
            <pc:docMk/>
            <pc:sldMk cId="1538917928" sldId="262"/>
            <ac:graphicFrameMk id="5" creationId="{A7C0CC5F-4C08-E9B9-61DE-8F3B77105047}"/>
          </ac:graphicFrameMkLst>
        </pc:graphicFrameChg>
      </pc:sldChg>
      <pc:sldChg chg="addSp delSp modSp mod">
        <pc:chgData name="Ross, Jake Jeremiah - rossjj" userId="b8fdaf43-f081-451a-9d73-97655956cff3" providerId="ADAL" clId="{ECBE4B66-74D8-485B-9CC9-3852A4800669}" dt="2024-03-19T17:18:09.831" v="225" actId="14100"/>
        <pc:sldMkLst>
          <pc:docMk/>
          <pc:sldMk cId="774440853" sldId="264"/>
        </pc:sldMkLst>
        <pc:spChg chg="add del mod">
          <ac:chgData name="Ross, Jake Jeremiah - rossjj" userId="b8fdaf43-f081-451a-9d73-97655956cff3" providerId="ADAL" clId="{ECBE4B66-74D8-485B-9CC9-3852A4800669}" dt="2024-03-19T17:17:59.578" v="222" actId="1076"/>
          <ac:spMkLst>
            <pc:docMk/>
            <pc:sldMk cId="774440853" sldId="264"/>
            <ac:spMk id="3" creationId="{3E27224B-5611-F62B-97F1-DE7EFBCDA482}"/>
          </ac:spMkLst>
        </pc:spChg>
        <pc:spChg chg="add mod">
          <ac:chgData name="Ross, Jake Jeremiah - rossjj" userId="b8fdaf43-f081-451a-9d73-97655956cff3" providerId="ADAL" clId="{ECBE4B66-74D8-485B-9CC9-3852A4800669}" dt="2024-03-19T17:17:50.435" v="219" actId="478"/>
          <ac:spMkLst>
            <pc:docMk/>
            <pc:sldMk cId="774440853" sldId="264"/>
            <ac:spMk id="4" creationId="{9A3405CB-64AA-C900-BC66-FCE01619CCB3}"/>
          </ac:spMkLst>
        </pc:spChg>
        <pc:picChg chg="add del mod">
          <ac:chgData name="Ross, Jake Jeremiah - rossjj" userId="b8fdaf43-f081-451a-9d73-97655956cff3" providerId="ADAL" clId="{ECBE4B66-74D8-485B-9CC9-3852A4800669}" dt="2024-03-19T17:17:59.578" v="222" actId="1076"/>
          <ac:picMkLst>
            <pc:docMk/>
            <pc:sldMk cId="774440853" sldId="264"/>
            <ac:picMk id="1026" creationId="{22E5341E-4544-94B6-E7BD-93AC04354533}"/>
          </ac:picMkLst>
        </pc:picChg>
        <pc:picChg chg="add mod">
          <ac:chgData name="Ross, Jake Jeremiah - rossjj" userId="b8fdaf43-f081-451a-9d73-97655956cff3" providerId="ADAL" clId="{ECBE4B66-74D8-485B-9CC9-3852A4800669}" dt="2024-03-19T17:18:09.831" v="225" actId="14100"/>
          <ac:picMkLst>
            <pc:docMk/>
            <pc:sldMk cId="774440853" sldId="264"/>
            <ac:picMk id="1028" creationId="{1B5412CC-B20F-5503-C88B-F62310244EBB}"/>
          </ac:picMkLst>
        </pc:picChg>
      </pc:sldChg>
      <pc:sldChg chg="modSp mod">
        <pc:chgData name="Ross, Jake Jeremiah - rossjj" userId="b8fdaf43-f081-451a-9d73-97655956cff3" providerId="ADAL" clId="{ECBE4B66-74D8-485B-9CC9-3852A4800669}" dt="2024-03-17T23:09:10.110" v="3" actId="14100"/>
        <pc:sldMkLst>
          <pc:docMk/>
          <pc:sldMk cId="475475724" sldId="265"/>
        </pc:sldMkLst>
        <pc:spChg chg="mod">
          <ac:chgData name="Ross, Jake Jeremiah - rossjj" userId="b8fdaf43-f081-451a-9d73-97655956cff3" providerId="ADAL" clId="{ECBE4B66-74D8-485B-9CC9-3852A4800669}" dt="2024-03-17T23:09:10.110" v="3" actId="14100"/>
          <ac:spMkLst>
            <pc:docMk/>
            <pc:sldMk cId="475475724" sldId="265"/>
            <ac:spMk id="3" creationId="{F616FD68-6F12-8876-0AD9-288A6DFECE74}"/>
          </ac:spMkLst>
        </pc:spChg>
      </pc:sldChg>
      <pc:sldChg chg="modSp mod">
        <pc:chgData name="Ross, Jake Jeremiah - rossjj" userId="b8fdaf43-f081-451a-9d73-97655956cff3" providerId="ADAL" clId="{ECBE4B66-74D8-485B-9CC9-3852A4800669}" dt="2024-03-20T22:44:17.434" v="250" actId="1076"/>
        <pc:sldMkLst>
          <pc:docMk/>
          <pc:sldMk cId="953376483" sldId="267"/>
        </pc:sldMkLst>
        <pc:picChg chg="mod">
          <ac:chgData name="Ross, Jake Jeremiah - rossjj" userId="b8fdaf43-f081-451a-9d73-97655956cff3" providerId="ADAL" clId="{ECBE4B66-74D8-485B-9CC9-3852A4800669}" dt="2024-03-20T22:44:17.434" v="250" actId="1076"/>
          <ac:picMkLst>
            <pc:docMk/>
            <pc:sldMk cId="953376483" sldId="267"/>
            <ac:picMk id="5" creationId="{0A79F354-542C-E8DF-5EC4-87015FF74BBE}"/>
          </ac:picMkLst>
        </pc:picChg>
      </pc:sldChg>
      <pc:sldChg chg="modSp">
        <pc:chgData name="Ross, Jake Jeremiah - rossjj" userId="b8fdaf43-f081-451a-9d73-97655956cff3" providerId="ADAL" clId="{ECBE4B66-74D8-485B-9CC9-3852A4800669}" dt="2024-03-21T21:58:17.010" v="415" actId="478"/>
        <pc:sldMkLst>
          <pc:docMk/>
          <pc:sldMk cId="263178837" sldId="268"/>
        </pc:sldMkLst>
        <pc:graphicFrameChg chg="mod">
          <ac:chgData name="Ross, Jake Jeremiah - rossjj" userId="b8fdaf43-f081-451a-9d73-97655956cff3" providerId="ADAL" clId="{ECBE4B66-74D8-485B-9CC9-3852A4800669}" dt="2024-03-21T21:58:17.010" v="415" actId="478"/>
          <ac:graphicFrameMkLst>
            <pc:docMk/>
            <pc:sldMk cId="263178837" sldId="268"/>
            <ac:graphicFrameMk id="5" creationId="{25D87971-9C4D-CA9D-C62D-CD0D71CA6E5C}"/>
          </ac:graphicFrameMkLst>
        </pc:graphicFrameChg>
      </pc:sldChg>
      <pc:sldChg chg="addSp delSp modSp mod">
        <pc:chgData name="Ross, Jake Jeremiah - rossjj" userId="b8fdaf43-f081-451a-9d73-97655956cff3" providerId="ADAL" clId="{ECBE4B66-74D8-485B-9CC9-3852A4800669}" dt="2024-03-22T00:39:27.157" v="443" actId="1076"/>
        <pc:sldMkLst>
          <pc:docMk/>
          <pc:sldMk cId="1122795302" sldId="275"/>
        </pc:sldMkLst>
        <pc:spChg chg="del">
          <ac:chgData name="Ross, Jake Jeremiah - rossjj" userId="b8fdaf43-f081-451a-9d73-97655956cff3" providerId="ADAL" clId="{ECBE4B66-74D8-485B-9CC9-3852A4800669}" dt="2024-03-22T00:32:08.977" v="424" actId="22"/>
          <ac:spMkLst>
            <pc:docMk/>
            <pc:sldMk cId="1122795302" sldId="275"/>
            <ac:spMk id="3" creationId="{BADAE970-22B8-B827-97FA-B7232708577E}"/>
          </ac:spMkLst>
        </pc:spChg>
        <pc:picChg chg="add mod ord">
          <ac:chgData name="Ross, Jake Jeremiah - rossjj" userId="b8fdaf43-f081-451a-9d73-97655956cff3" providerId="ADAL" clId="{ECBE4B66-74D8-485B-9CC9-3852A4800669}" dt="2024-03-22T00:39:27.157" v="443" actId="1076"/>
          <ac:picMkLst>
            <pc:docMk/>
            <pc:sldMk cId="1122795302" sldId="275"/>
            <ac:picMk id="5" creationId="{2A38AB1B-FA21-5A30-FD78-94AC4C14F637}"/>
          </ac:picMkLst>
        </pc:picChg>
      </pc:sldChg>
      <pc:sldChg chg="addSp mod ord">
        <pc:chgData name="Ross, Jake Jeremiah - rossjj" userId="b8fdaf43-f081-451a-9d73-97655956cff3" providerId="ADAL" clId="{ECBE4B66-74D8-485B-9CC9-3852A4800669}" dt="2024-03-22T00:28:02.526" v="420"/>
        <pc:sldMkLst>
          <pc:docMk/>
          <pc:sldMk cId="814256720" sldId="276"/>
        </pc:sldMkLst>
        <pc:picChg chg="add">
          <ac:chgData name="Ross, Jake Jeremiah - rossjj" userId="b8fdaf43-f081-451a-9d73-97655956cff3" providerId="ADAL" clId="{ECBE4B66-74D8-485B-9CC9-3852A4800669}" dt="2024-03-22T00:27:42.999" v="416" actId="22"/>
          <ac:picMkLst>
            <pc:docMk/>
            <pc:sldMk cId="814256720" sldId="276"/>
            <ac:picMk id="5" creationId="{E3DBEE53-A5D5-254F-7179-71F3B79643D8}"/>
          </ac:picMkLst>
        </pc:picChg>
      </pc:sldChg>
      <pc:sldChg chg="addSp mod">
        <pc:chgData name="Ross, Jake Jeremiah - rossjj" userId="b8fdaf43-f081-451a-9d73-97655956cff3" providerId="ADAL" clId="{ECBE4B66-74D8-485B-9CC9-3852A4800669}" dt="2024-03-22T00:28:31.237" v="421" actId="22"/>
        <pc:sldMkLst>
          <pc:docMk/>
          <pc:sldMk cId="4252841366" sldId="278"/>
        </pc:sldMkLst>
        <pc:picChg chg="add">
          <ac:chgData name="Ross, Jake Jeremiah - rossjj" userId="b8fdaf43-f081-451a-9d73-97655956cff3" providerId="ADAL" clId="{ECBE4B66-74D8-485B-9CC9-3852A4800669}" dt="2024-03-22T00:28:31.237" v="421" actId="22"/>
          <ac:picMkLst>
            <pc:docMk/>
            <pc:sldMk cId="4252841366" sldId="278"/>
            <ac:picMk id="3" creationId="{FD1B6AFD-8BB3-BA2C-D4D0-84276ED12901}"/>
          </ac:picMkLst>
        </pc:picChg>
      </pc:sldChg>
      <pc:sldChg chg="addSp mod">
        <pc:chgData name="Ross, Jake Jeremiah - rossjj" userId="b8fdaf43-f081-451a-9d73-97655956cff3" providerId="ADAL" clId="{ECBE4B66-74D8-485B-9CC9-3852A4800669}" dt="2024-03-22T00:29:55.326" v="422" actId="22"/>
        <pc:sldMkLst>
          <pc:docMk/>
          <pc:sldMk cId="1655881687" sldId="279"/>
        </pc:sldMkLst>
        <pc:picChg chg="add">
          <ac:chgData name="Ross, Jake Jeremiah - rossjj" userId="b8fdaf43-f081-451a-9d73-97655956cff3" providerId="ADAL" clId="{ECBE4B66-74D8-485B-9CC9-3852A4800669}" dt="2024-03-22T00:29:55.326" v="422" actId="22"/>
          <ac:picMkLst>
            <pc:docMk/>
            <pc:sldMk cId="1655881687" sldId="279"/>
            <ac:picMk id="3" creationId="{EB324BEB-1CD1-8493-5587-45747D8F0B7F}"/>
          </ac:picMkLst>
        </pc:picChg>
      </pc:sldChg>
      <pc:sldChg chg="addSp modSp mod ord">
        <pc:chgData name="Ross, Jake Jeremiah - rossjj" userId="b8fdaf43-f081-451a-9d73-97655956cff3" providerId="ADAL" clId="{ECBE4B66-74D8-485B-9CC9-3852A4800669}" dt="2024-03-22T00:39:39.788" v="445" actId="1076"/>
        <pc:sldMkLst>
          <pc:docMk/>
          <pc:sldMk cId="2248715776" sldId="280"/>
        </pc:sldMkLst>
        <pc:picChg chg="add mod">
          <ac:chgData name="Ross, Jake Jeremiah - rossjj" userId="b8fdaf43-f081-451a-9d73-97655956cff3" providerId="ADAL" clId="{ECBE4B66-74D8-485B-9CC9-3852A4800669}" dt="2024-03-22T00:39:39.788" v="445" actId="1076"/>
          <ac:picMkLst>
            <pc:docMk/>
            <pc:sldMk cId="2248715776" sldId="280"/>
            <ac:picMk id="3" creationId="{ACC7D172-8B54-6668-4C5D-EA872FDF0C89}"/>
          </ac:picMkLst>
        </pc:picChg>
      </pc:sldChg>
      <pc:sldChg chg="addSp modSp mod">
        <pc:chgData name="Ross, Jake Jeremiah - rossjj" userId="b8fdaf43-f081-451a-9d73-97655956cff3" providerId="ADAL" clId="{ECBE4B66-74D8-485B-9CC9-3852A4800669}" dt="2024-03-22T00:38:59.334" v="439" actId="1076"/>
        <pc:sldMkLst>
          <pc:docMk/>
          <pc:sldMk cId="2427888970" sldId="281"/>
        </pc:sldMkLst>
        <pc:picChg chg="add mod">
          <ac:chgData name="Ross, Jake Jeremiah - rossjj" userId="b8fdaf43-f081-451a-9d73-97655956cff3" providerId="ADAL" clId="{ECBE4B66-74D8-485B-9CC9-3852A4800669}" dt="2024-03-22T00:38:59.334" v="439" actId="1076"/>
          <ac:picMkLst>
            <pc:docMk/>
            <pc:sldMk cId="2427888970" sldId="281"/>
            <ac:picMk id="3" creationId="{5B80E99A-75BB-CCCE-43F0-FE6283FD0A65}"/>
          </ac:picMkLst>
        </pc:picChg>
      </pc:sldChg>
      <pc:sldChg chg="addSp new mod">
        <pc:chgData name="Ross, Jake Jeremiah - rossjj" userId="b8fdaf43-f081-451a-9d73-97655956cff3" providerId="ADAL" clId="{ECBE4B66-74D8-485B-9CC9-3852A4800669}" dt="2024-03-22T00:33:51.597" v="430" actId="22"/>
        <pc:sldMkLst>
          <pc:docMk/>
          <pc:sldMk cId="3457182251" sldId="283"/>
        </pc:sldMkLst>
        <pc:picChg chg="add">
          <ac:chgData name="Ross, Jake Jeremiah - rossjj" userId="b8fdaf43-f081-451a-9d73-97655956cff3" providerId="ADAL" clId="{ECBE4B66-74D8-485B-9CC9-3852A4800669}" dt="2024-03-22T00:33:51.597" v="430" actId="22"/>
          <ac:picMkLst>
            <pc:docMk/>
            <pc:sldMk cId="3457182251" sldId="283"/>
            <ac:picMk id="3" creationId="{C24CF3A5-084F-8C3C-F7D0-BC2B6C1689DD}"/>
          </ac:picMkLst>
        </pc:picChg>
      </pc:sldChg>
      <pc:sldChg chg="addSp modSp new mod">
        <pc:chgData name="Ross, Jake Jeremiah - rossjj" userId="b8fdaf43-f081-451a-9d73-97655956cff3" providerId="ADAL" clId="{ECBE4B66-74D8-485B-9CC9-3852A4800669}" dt="2024-03-22T00:40:21.015" v="465" actId="20577"/>
        <pc:sldMkLst>
          <pc:docMk/>
          <pc:sldMk cId="1857995210" sldId="284"/>
        </pc:sldMkLst>
        <pc:spChg chg="mod">
          <ac:chgData name="Ross, Jake Jeremiah - rossjj" userId="b8fdaf43-f081-451a-9d73-97655956cff3" providerId="ADAL" clId="{ECBE4B66-74D8-485B-9CC9-3852A4800669}" dt="2024-03-22T00:40:21.015" v="465" actId="20577"/>
          <ac:spMkLst>
            <pc:docMk/>
            <pc:sldMk cId="1857995210" sldId="284"/>
            <ac:spMk id="2" creationId="{AC7C5E02-78B7-C592-F675-E95E36B67008}"/>
          </ac:spMkLst>
        </pc:spChg>
        <pc:picChg chg="add mod">
          <ac:chgData name="Ross, Jake Jeremiah - rossjj" userId="b8fdaf43-f081-451a-9d73-97655956cff3" providerId="ADAL" clId="{ECBE4B66-74D8-485B-9CC9-3852A4800669}" dt="2024-03-22T00:35:34.407" v="434" actId="1076"/>
          <ac:picMkLst>
            <pc:docMk/>
            <pc:sldMk cId="1857995210" sldId="284"/>
            <ac:picMk id="3" creationId="{C4418CB7-97B0-0D3D-3E82-6C47C0753302}"/>
          </ac:picMkLst>
        </pc:picChg>
      </pc:sldChg>
      <pc:sldChg chg="del">
        <pc:chgData name="Ross, Jake Jeremiah - rossjj" userId="b8fdaf43-f081-451a-9d73-97655956cff3" providerId="ADAL" clId="{ECBE4B66-74D8-485B-9CC9-3852A4800669}" dt="2024-03-22T00:40:45.866" v="490" actId="2696"/>
        <pc:sldMkLst>
          <pc:docMk/>
          <pc:sldMk cId="3067047046" sldId="285"/>
        </pc:sldMkLst>
      </pc:sldChg>
      <pc:sldChg chg="addSp modSp new mod">
        <pc:chgData name="Ross, Jake Jeremiah - rossjj" userId="b8fdaf43-f081-451a-9d73-97655956cff3" providerId="ADAL" clId="{ECBE4B66-74D8-485B-9CC9-3852A4800669}" dt="2024-03-22T00:40:31.354" v="489" actId="20577"/>
        <pc:sldMkLst>
          <pc:docMk/>
          <pc:sldMk cId="4290294428" sldId="287"/>
        </pc:sldMkLst>
        <pc:spChg chg="mod">
          <ac:chgData name="Ross, Jake Jeremiah - rossjj" userId="b8fdaf43-f081-451a-9d73-97655956cff3" providerId="ADAL" clId="{ECBE4B66-74D8-485B-9CC9-3852A4800669}" dt="2024-03-22T00:40:31.354" v="489" actId="20577"/>
          <ac:spMkLst>
            <pc:docMk/>
            <pc:sldMk cId="4290294428" sldId="287"/>
            <ac:spMk id="2" creationId="{EAA1CB66-D47B-5DD9-6096-747F920BF04F}"/>
          </ac:spMkLst>
        </pc:spChg>
        <pc:picChg chg="add mod">
          <ac:chgData name="Ross, Jake Jeremiah - rossjj" userId="b8fdaf43-f081-451a-9d73-97655956cff3" providerId="ADAL" clId="{ECBE4B66-74D8-485B-9CC9-3852A4800669}" dt="2024-03-22T00:40:00.731" v="447" actId="1076"/>
          <ac:picMkLst>
            <pc:docMk/>
            <pc:sldMk cId="4290294428" sldId="287"/>
            <ac:picMk id="3" creationId="{9197B172-E8E6-65EC-34AF-E218096EF521}"/>
          </ac:picMkLst>
        </pc:picChg>
      </pc:sldChg>
      <pc:sldChg chg="ord">
        <pc:chgData name="Ross, Jake Jeremiah - rossjj" userId="b8fdaf43-f081-451a-9d73-97655956cff3" providerId="ADAL" clId="{ECBE4B66-74D8-485B-9CC9-3852A4800669}" dt="2024-03-22T00:40:58.315" v="492"/>
        <pc:sldMkLst>
          <pc:docMk/>
          <pc:sldMk cId="4260130498" sldId="288"/>
        </pc:sldMkLst>
      </pc:sldChg>
    </pc:docChg>
  </pc:docChgLst>
  <pc:docChgLst>
    <pc:chgData name="Chlebowski, Taylor Ann - chlebota" userId="S::chlebota@dukes.jmu.edu::4b95a770-b7a3-4968-9127-197f6d715a2f" providerId="AD" clId="Web-{EBA5098D-C8E1-0F94-F6BE-681E44A51FC7}"/>
    <pc:docChg chg="modSld">
      <pc:chgData name="Chlebowski, Taylor Ann - chlebota" userId="S::chlebota@dukes.jmu.edu::4b95a770-b7a3-4968-9127-197f6d715a2f" providerId="AD" clId="Web-{EBA5098D-C8E1-0F94-F6BE-681E44A51FC7}" dt="2024-03-01T20:28:43.978" v="2" actId="20577"/>
      <pc:docMkLst>
        <pc:docMk/>
      </pc:docMkLst>
      <pc:sldChg chg="modSp">
        <pc:chgData name="Chlebowski, Taylor Ann - chlebota" userId="S::chlebota@dukes.jmu.edu::4b95a770-b7a3-4968-9127-197f6d715a2f" providerId="AD" clId="Web-{EBA5098D-C8E1-0F94-F6BE-681E44A51FC7}" dt="2024-03-01T20:28:43.978" v="2" actId="20577"/>
        <pc:sldMkLst>
          <pc:docMk/>
          <pc:sldMk cId="475475724" sldId="265"/>
        </pc:sldMkLst>
        <pc:spChg chg="mod">
          <ac:chgData name="Chlebowski, Taylor Ann - chlebota" userId="S::chlebota@dukes.jmu.edu::4b95a770-b7a3-4968-9127-197f6d715a2f" providerId="AD" clId="Web-{EBA5098D-C8E1-0F94-F6BE-681E44A51FC7}" dt="2024-03-01T20:28:43.978" v="2" actId="20577"/>
          <ac:spMkLst>
            <pc:docMk/>
            <pc:sldMk cId="475475724" sldId="265"/>
            <ac:spMk id="3" creationId="{F616FD68-6F12-8876-0AD9-288A6DFECE74}"/>
          </ac:spMkLst>
        </pc:spChg>
      </pc:sldChg>
    </pc:docChg>
  </pc:docChgLst>
  <pc:docChgLst>
    <pc:chgData name="Simmons, Summer Anne - simmo2sa" userId="S::simmo2sa@dukes.jmu.edu::3eb430b8-a792-4eb7-8b5b-868c90e6c1de" providerId="AD" clId="Web-{3ED82993-5438-0252-D88C-871CA3437E1C}"/>
    <pc:docChg chg="modSld">
      <pc:chgData name="Simmons, Summer Anne - simmo2sa" userId="S::simmo2sa@dukes.jmu.edu::3eb430b8-a792-4eb7-8b5b-868c90e6c1de" providerId="AD" clId="Web-{3ED82993-5438-0252-D88C-871CA3437E1C}" dt="2024-03-19T17:36:44.358" v="66"/>
      <pc:docMkLst>
        <pc:docMk/>
      </pc:docMkLst>
      <pc:sldChg chg="modSp">
        <pc:chgData name="Simmons, Summer Anne - simmo2sa" userId="S::simmo2sa@dukes.jmu.edu::3eb430b8-a792-4eb7-8b5b-868c90e6c1de" providerId="AD" clId="Web-{3ED82993-5438-0252-D88C-871CA3437E1C}" dt="2024-03-19T17:36:44.358" v="66"/>
        <pc:sldMkLst>
          <pc:docMk/>
          <pc:sldMk cId="109857222" sldId="256"/>
        </pc:sldMkLst>
        <pc:picChg chg="mod modCrop">
          <ac:chgData name="Simmons, Summer Anne - simmo2sa" userId="S::simmo2sa@dukes.jmu.edu::3eb430b8-a792-4eb7-8b5b-868c90e6c1de" providerId="AD" clId="Web-{3ED82993-5438-0252-D88C-871CA3437E1C}" dt="2024-03-19T17:36:44.358" v="66"/>
          <ac:picMkLst>
            <pc:docMk/>
            <pc:sldMk cId="109857222" sldId="256"/>
            <ac:picMk id="3" creationId="{8D23D0C7-F2D3-6BC1-F709-2FA7A763F23C}"/>
          </ac:picMkLst>
        </pc:picChg>
      </pc:sldChg>
      <pc:sldChg chg="modSp">
        <pc:chgData name="Simmons, Summer Anne - simmo2sa" userId="S::simmo2sa@dukes.jmu.edu::3eb430b8-a792-4eb7-8b5b-868c90e6c1de" providerId="AD" clId="Web-{3ED82993-5438-0252-D88C-871CA3437E1C}" dt="2024-03-19T16:52:36.487" v="64" actId="20577"/>
        <pc:sldMkLst>
          <pc:docMk/>
          <pc:sldMk cId="475475724" sldId="265"/>
        </pc:sldMkLst>
        <pc:spChg chg="mod">
          <ac:chgData name="Simmons, Summer Anne - simmo2sa" userId="S::simmo2sa@dukes.jmu.edu::3eb430b8-a792-4eb7-8b5b-868c90e6c1de" providerId="AD" clId="Web-{3ED82993-5438-0252-D88C-871CA3437E1C}" dt="2024-03-19T16:52:36.487" v="64" actId="20577"/>
          <ac:spMkLst>
            <pc:docMk/>
            <pc:sldMk cId="475475724" sldId="265"/>
            <ac:spMk id="3" creationId="{F616FD68-6F12-8876-0AD9-288A6DFECE74}"/>
          </ac:spMkLst>
        </pc:spChg>
      </pc:sldChg>
      <pc:sldChg chg="addSp modSp mod setBg">
        <pc:chgData name="Simmons, Summer Anne - simmo2sa" userId="S::simmo2sa@dukes.jmu.edu::3eb430b8-a792-4eb7-8b5b-868c90e6c1de" providerId="AD" clId="Web-{3ED82993-5438-0252-D88C-871CA3437E1C}" dt="2024-03-19T16:32:57.373" v="42"/>
        <pc:sldMkLst>
          <pc:docMk/>
          <pc:sldMk cId="2894050766" sldId="266"/>
        </pc:sldMkLst>
        <pc:spChg chg="mod">
          <ac:chgData name="Simmons, Summer Anne - simmo2sa" userId="S::simmo2sa@dukes.jmu.edu::3eb430b8-a792-4eb7-8b5b-868c90e6c1de" providerId="AD" clId="Web-{3ED82993-5438-0252-D88C-871CA3437E1C}" dt="2024-03-19T16:32:57.373" v="42"/>
          <ac:spMkLst>
            <pc:docMk/>
            <pc:sldMk cId="2894050766" sldId="266"/>
            <ac:spMk id="2" creationId="{4FD016B6-29CD-7194-F82C-77F7522DD815}"/>
          </ac:spMkLst>
        </pc:spChg>
        <pc:spChg chg="mod">
          <ac:chgData name="Simmons, Summer Anne - simmo2sa" userId="S::simmo2sa@dukes.jmu.edu::3eb430b8-a792-4eb7-8b5b-868c90e6c1de" providerId="AD" clId="Web-{3ED82993-5438-0252-D88C-871CA3437E1C}" dt="2024-03-19T16:32:57.373" v="42"/>
          <ac:spMkLst>
            <pc:docMk/>
            <pc:sldMk cId="2894050766" sldId="266"/>
            <ac:spMk id="3" creationId="{A9EAB54C-5AD3-AC72-5461-D7D28ACC0827}"/>
          </ac:spMkLst>
        </pc:spChg>
        <pc:spChg chg="add">
          <ac:chgData name="Simmons, Summer Anne - simmo2sa" userId="S::simmo2sa@dukes.jmu.edu::3eb430b8-a792-4eb7-8b5b-868c90e6c1de" providerId="AD" clId="Web-{3ED82993-5438-0252-D88C-871CA3437E1C}" dt="2024-03-19T16:32:57.373" v="42"/>
          <ac:spMkLst>
            <pc:docMk/>
            <pc:sldMk cId="2894050766" sldId="266"/>
            <ac:spMk id="9" creationId="{F13C74B1-5B17-4795-BED0-7140497B445A}"/>
          </ac:spMkLst>
        </pc:spChg>
        <pc:spChg chg="add">
          <ac:chgData name="Simmons, Summer Anne - simmo2sa" userId="S::simmo2sa@dukes.jmu.edu::3eb430b8-a792-4eb7-8b5b-868c90e6c1de" providerId="AD" clId="Web-{3ED82993-5438-0252-D88C-871CA3437E1C}" dt="2024-03-19T16:32:57.373" v="42"/>
          <ac:spMkLst>
            <pc:docMk/>
            <pc:sldMk cId="2894050766" sldId="266"/>
            <ac:spMk id="11" creationId="{D4974D33-8DC5-464E-8C6D-BE58F0669C17}"/>
          </ac:spMkLst>
        </pc:spChg>
        <pc:picChg chg="add mod">
          <ac:chgData name="Simmons, Summer Anne - simmo2sa" userId="S::simmo2sa@dukes.jmu.edu::3eb430b8-a792-4eb7-8b5b-868c90e6c1de" providerId="AD" clId="Web-{3ED82993-5438-0252-D88C-871CA3437E1C}" dt="2024-03-19T16:32:57.373" v="42"/>
          <ac:picMkLst>
            <pc:docMk/>
            <pc:sldMk cId="2894050766" sldId="266"/>
            <ac:picMk id="4" creationId="{12EDA05D-F0C5-C467-11CF-4204A7959B02}"/>
          </ac:picMkLst>
        </pc:picChg>
      </pc:sldChg>
    </pc:docChg>
  </pc:docChgLst>
  <pc:docChgLst>
    <pc:chgData name="Gilmore, Grady Lawrence - gilmo2gl" userId="S::gilmo2gl@dukes.jmu.edu::c781e37f-d0b8-43b6-ad14-50759e7ee560" providerId="AD" clId="Web-{EC7FA3D2-FB45-4C70-8226-E28A6E811912}"/>
    <pc:docChg chg="modSld addMainMaster delMainMaster">
      <pc:chgData name="Gilmore, Grady Lawrence - gilmo2gl" userId="S::gilmo2gl@dukes.jmu.edu::c781e37f-d0b8-43b6-ad14-50759e7ee560" providerId="AD" clId="Web-{EC7FA3D2-FB45-4C70-8226-E28A6E811912}" dt="2024-03-05T14:36:14.321" v="39" actId="1076"/>
      <pc:docMkLst>
        <pc:docMk/>
      </pc:docMkLst>
      <pc:sldChg chg="addSp delSp modSp mod setBg modClrScheme setClrOvrMap delDesignElem chgLayout">
        <pc:chgData name="Gilmore, Grady Lawrence - gilmo2gl" userId="S::gilmo2gl@dukes.jmu.edu::c781e37f-d0b8-43b6-ad14-50759e7ee560" providerId="AD" clId="Web-{EC7FA3D2-FB45-4C70-8226-E28A6E811912}" dt="2024-03-05T14:33:29.774" v="28"/>
        <pc:sldMkLst>
          <pc:docMk/>
          <pc:sldMk cId="109857222" sldId="256"/>
        </pc:sldMkLst>
        <pc:spChg chg="add">
          <ac:chgData name="Gilmore, Grady Lawrence - gilmo2gl" userId="S::gilmo2gl@dukes.jmu.edu::c781e37f-d0b8-43b6-ad14-50759e7ee560" providerId="AD" clId="Web-{EC7FA3D2-FB45-4C70-8226-E28A6E811912}" dt="2024-03-05T14:33:29.774" v="28"/>
          <ac:spMkLst>
            <pc:docMk/>
            <pc:sldMk cId="109857222" sldId="256"/>
            <ac:spMk id="6" creationId="{86FF76B9-219D-4469-AF87-0236D29032F1}"/>
          </ac:spMkLst>
        </pc:spChg>
        <pc:spChg chg="add del">
          <ac:chgData name="Gilmore, Grady Lawrence - gilmo2gl" userId="S::gilmo2gl@dukes.jmu.edu::c781e37f-d0b8-43b6-ad14-50759e7ee560" providerId="AD" clId="Web-{EC7FA3D2-FB45-4C70-8226-E28A6E811912}" dt="2024-03-05T14:33:21.430" v="27"/>
          <ac:spMkLst>
            <pc:docMk/>
            <pc:sldMk cId="109857222" sldId="256"/>
            <ac:spMk id="9" creationId="{F3060C83-F051-4F0E-ABAD-AA0DFC48B218}"/>
          </ac:spMkLst>
        </pc:spChg>
        <pc:spChg chg="add">
          <ac:chgData name="Gilmore, Grady Lawrence - gilmo2gl" userId="S::gilmo2gl@dukes.jmu.edu::c781e37f-d0b8-43b6-ad14-50759e7ee560" providerId="AD" clId="Web-{EC7FA3D2-FB45-4C70-8226-E28A6E811912}" dt="2024-03-05T14:33:29.774" v="28"/>
          <ac:spMkLst>
            <pc:docMk/>
            <pc:sldMk cId="109857222" sldId="256"/>
            <ac:spMk id="10" creationId="{2E80C965-DB6D-4F81-9E9E-B027384D0BD6}"/>
          </ac:spMkLst>
        </pc:spChg>
        <pc:spChg chg="add del">
          <ac:chgData name="Gilmore, Grady Lawrence - gilmo2gl" userId="S::gilmo2gl@dukes.jmu.edu::c781e37f-d0b8-43b6-ad14-50759e7ee560" providerId="AD" clId="Web-{EC7FA3D2-FB45-4C70-8226-E28A6E811912}" dt="2024-03-05T14:33:21.430" v="27"/>
          <ac:spMkLst>
            <pc:docMk/>
            <pc:sldMk cId="109857222" sldId="256"/>
            <ac:spMk id="11" creationId="{83C98ABE-055B-441F-B07E-44F97F083C39}"/>
          </ac:spMkLst>
        </pc:spChg>
        <pc:spChg chg="add del">
          <ac:chgData name="Gilmore, Grady Lawrence - gilmo2gl" userId="S::gilmo2gl@dukes.jmu.edu::c781e37f-d0b8-43b6-ad14-50759e7ee560" providerId="AD" clId="Web-{EC7FA3D2-FB45-4C70-8226-E28A6E811912}" dt="2024-03-05T14:33:21.430" v="27"/>
          <ac:spMkLst>
            <pc:docMk/>
            <pc:sldMk cId="109857222" sldId="256"/>
            <ac:spMk id="13" creationId="{29FDB030-9B49-4CED-8CCD-4D99382388AC}"/>
          </ac:spMkLst>
        </pc:spChg>
        <pc:spChg chg="add">
          <ac:chgData name="Gilmore, Grady Lawrence - gilmo2gl" userId="S::gilmo2gl@dukes.jmu.edu::c781e37f-d0b8-43b6-ad14-50759e7ee560" providerId="AD" clId="Web-{EC7FA3D2-FB45-4C70-8226-E28A6E811912}" dt="2024-03-05T14:33:29.774" v="28"/>
          <ac:spMkLst>
            <pc:docMk/>
            <pc:sldMk cId="109857222" sldId="256"/>
            <ac:spMk id="14" creationId="{633C5E46-DAC5-4661-9C87-22B08E2A512F}"/>
          </ac:spMkLst>
        </pc:spChg>
        <pc:spChg chg="add del">
          <ac:chgData name="Gilmore, Grady Lawrence - gilmo2gl" userId="S::gilmo2gl@dukes.jmu.edu::c781e37f-d0b8-43b6-ad14-50759e7ee560" providerId="AD" clId="Web-{EC7FA3D2-FB45-4C70-8226-E28A6E811912}" dt="2024-03-05T14:33:21.430" v="27"/>
          <ac:spMkLst>
            <pc:docMk/>
            <pc:sldMk cId="109857222" sldId="256"/>
            <ac:spMk id="15" creationId="{3783CA14-24A1-485C-8B30-D6A5D87987AD}"/>
          </ac:spMkLst>
        </pc:spChg>
        <pc:spChg chg="add del">
          <ac:chgData name="Gilmore, Grady Lawrence - gilmo2gl" userId="S::gilmo2gl@dukes.jmu.edu::c781e37f-d0b8-43b6-ad14-50759e7ee560" providerId="AD" clId="Web-{EC7FA3D2-FB45-4C70-8226-E28A6E811912}" dt="2024-03-05T14:33:21.430" v="27"/>
          <ac:spMkLst>
            <pc:docMk/>
            <pc:sldMk cId="109857222" sldId="256"/>
            <ac:spMk id="17" creationId="{9A97C86A-04D6-40F7-AE84-31AB43E6A846}"/>
          </ac:spMkLst>
        </pc:spChg>
        <pc:spChg chg="add del">
          <ac:chgData name="Gilmore, Grady Lawrence - gilmo2gl" userId="S::gilmo2gl@dukes.jmu.edu::c781e37f-d0b8-43b6-ad14-50759e7ee560" providerId="AD" clId="Web-{EC7FA3D2-FB45-4C70-8226-E28A6E811912}" dt="2024-03-05T14:33:21.430" v="27"/>
          <ac:spMkLst>
            <pc:docMk/>
            <pc:sldMk cId="109857222" sldId="256"/>
            <ac:spMk id="19" creationId="{FF9F2414-84E8-453E-B1F3-389FDE8192D9}"/>
          </ac:spMkLst>
        </pc:spChg>
        <pc:spChg chg="add del">
          <ac:chgData name="Gilmore, Grady Lawrence - gilmo2gl" userId="S::gilmo2gl@dukes.jmu.edu::c781e37f-d0b8-43b6-ad14-50759e7ee560" providerId="AD" clId="Web-{EC7FA3D2-FB45-4C70-8226-E28A6E811912}" dt="2024-03-05T14:33:21.430" v="27"/>
          <ac:spMkLst>
            <pc:docMk/>
            <pc:sldMk cId="109857222" sldId="256"/>
            <ac:spMk id="21" creationId="{3ECA69A1-7536-43AC-85EF-C7106179F5ED}"/>
          </ac:spMkLst>
        </pc:spChg>
        <pc:grpChg chg="add">
          <ac:chgData name="Gilmore, Grady Lawrence - gilmo2gl" userId="S::gilmo2gl@dukes.jmu.edu::c781e37f-d0b8-43b6-ad14-50759e7ee560" providerId="AD" clId="Web-{EC7FA3D2-FB45-4C70-8226-E28A6E811912}" dt="2024-03-05T14:33:29.774" v="28"/>
          <ac:grpSpMkLst>
            <pc:docMk/>
            <pc:sldMk cId="109857222" sldId="256"/>
            <ac:grpSpMk id="7" creationId="{DB88BD78-87E1-424D-B479-C37D8E41B12E}"/>
          </ac:grpSpMkLst>
        </pc:grpChg>
        <pc:picChg chg="mod">
          <ac:chgData name="Gilmore, Grady Lawrence - gilmo2gl" userId="S::gilmo2gl@dukes.jmu.edu::c781e37f-d0b8-43b6-ad14-50759e7ee560" providerId="AD" clId="Web-{EC7FA3D2-FB45-4C70-8226-E28A6E811912}" dt="2024-03-05T14:33:00.617" v="26"/>
          <ac:picMkLst>
            <pc:docMk/>
            <pc:sldMk cId="109857222" sldId="256"/>
            <ac:picMk id="4" creationId="{B235DFC8-0C83-B1EC-C53E-1F4542B92EB1}"/>
          </ac:picMkLst>
        </pc:picChg>
      </pc:sldChg>
      <pc:sldChg chg="addSp modSp mod setBg modClrScheme chgLayout">
        <pc:chgData name="Gilmore, Grady Lawrence - gilmo2gl" userId="S::gilmo2gl@dukes.jmu.edu::c781e37f-d0b8-43b6-ad14-50759e7ee560" providerId="AD" clId="Web-{EC7FA3D2-FB45-4C70-8226-E28A6E811912}" dt="2024-03-05T14:36:14.321" v="39" actId="1076"/>
        <pc:sldMkLst>
          <pc:docMk/>
          <pc:sldMk cId="3340370324" sldId="258"/>
        </pc:sldMkLst>
        <pc:spChg chg="mod ord">
          <ac:chgData name="Gilmore, Grady Lawrence - gilmo2gl" userId="S::gilmo2gl@dukes.jmu.edu::c781e37f-d0b8-43b6-ad14-50759e7ee560" providerId="AD" clId="Web-{EC7FA3D2-FB45-4C70-8226-E28A6E811912}" dt="2024-03-05T14:35:22.711" v="33"/>
          <ac:spMkLst>
            <pc:docMk/>
            <pc:sldMk cId="3340370324" sldId="258"/>
            <ac:spMk id="2" creationId="{960FF0EC-901F-A6DC-065A-A24B26E3BAC2}"/>
          </ac:spMkLst>
        </pc:spChg>
        <pc:spChg chg="mod ord">
          <ac:chgData name="Gilmore, Grady Lawrence - gilmo2gl" userId="S::gilmo2gl@dukes.jmu.edu::c781e37f-d0b8-43b6-ad14-50759e7ee560" providerId="AD" clId="Web-{EC7FA3D2-FB45-4C70-8226-E28A6E811912}" dt="2024-03-05T14:36:14.321" v="39" actId="1076"/>
          <ac:spMkLst>
            <pc:docMk/>
            <pc:sldMk cId="3340370324" sldId="258"/>
            <ac:spMk id="3" creationId="{2AEC1C76-D07F-6A9C-EAF4-511E1E4FA077}"/>
          </ac:spMkLst>
        </pc:spChg>
        <pc:spChg chg="add">
          <ac:chgData name="Gilmore, Grady Lawrence - gilmo2gl" userId="S::gilmo2gl@dukes.jmu.edu::c781e37f-d0b8-43b6-ad14-50759e7ee560" providerId="AD" clId="Web-{EC7FA3D2-FB45-4C70-8226-E28A6E811912}" dt="2024-03-05T14:35:22.711" v="33"/>
          <ac:spMkLst>
            <pc:docMk/>
            <pc:sldMk cId="3340370324" sldId="258"/>
            <ac:spMk id="9" creationId="{C0763A76-9F1C-4FC5-82B7-DD475DA461B2}"/>
          </ac:spMkLst>
        </pc:spChg>
        <pc:spChg chg="add">
          <ac:chgData name="Gilmore, Grady Lawrence - gilmo2gl" userId="S::gilmo2gl@dukes.jmu.edu::c781e37f-d0b8-43b6-ad14-50759e7ee560" providerId="AD" clId="Web-{EC7FA3D2-FB45-4C70-8226-E28A6E811912}" dt="2024-03-05T14:35:22.711" v="33"/>
          <ac:spMkLst>
            <pc:docMk/>
            <pc:sldMk cId="3340370324" sldId="258"/>
            <ac:spMk id="11" creationId="{E81BF4F6-F2CF-4984-9D14-D6966D92F99F}"/>
          </ac:spMkLst>
        </pc:spChg>
        <pc:picChg chg="add">
          <ac:chgData name="Gilmore, Grady Lawrence - gilmo2gl" userId="S::gilmo2gl@dukes.jmu.edu::c781e37f-d0b8-43b6-ad14-50759e7ee560" providerId="AD" clId="Web-{EC7FA3D2-FB45-4C70-8226-E28A6E811912}" dt="2024-03-05T14:35:22.711" v="33"/>
          <ac:picMkLst>
            <pc:docMk/>
            <pc:sldMk cId="3340370324" sldId="258"/>
            <ac:picMk id="5" creationId="{859F584E-9296-EDB9-561D-133CCFC8A2C5}"/>
          </ac:picMkLst>
        </pc:picChg>
      </pc:sldChg>
      <pc:sldChg chg="modSp mod modClrScheme chgLayout">
        <pc:chgData name="Gilmore, Grady Lawrence - gilmo2gl" userId="S::gilmo2gl@dukes.jmu.edu::c781e37f-d0b8-43b6-ad14-50759e7ee560" providerId="AD" clId="Web-{EC7FA3D2-FB45-4C70-8226-E28A6E811912}" dt="2024-03-05T14:33:21.430" v="27"/>
        <pc:sldMkLst>
          <pc:docMk/>
          <pc:sldMk cId="1332866782" sldId="259"/>
        </pc:sldMkLst>
        <pc:spChg chg="mod ord">
          <ac:chgData name="Gilmore, Grady Lawrence - gilmo2gl" userId="S::gilmo2gl@dukes.jmu.edu::c781e37f-d0b8-43b6-ad14-50759e7ee560" providerId="AD" clId="Web-{EC7FA3D2-FB45-4C70-8226-E28A6E811912}" dt="2024-03-05T14:33:21.430" v="27"/>
          <ac:spMkLst>
            <pc:docMk/>
            <pc:sldMk cId="1332866782" sldId="259"/>
            <ac:spMk id="2" creationId="{7B08D6B5-6934-57AC-5FC3-CC1623CCBED0}"/>
          </ac:spMkLst>
        </pc:spChg>
        <pc:graphicFrameChg chg="mod ord">
          <ac:chgData name="Gilmore, Grady Lawrence - gilmo2gl" userId="S::gilmo2gl@dukes.jmu.edu::c781e37f-d0b8-43b6-ad14-50759e7ee560" providerId="AD" clId="Web-{EC7FA3D2-FB45-4C70-8226-E28A6E811912}" dt="2024-03-05T14:33:21.430" v="27"/>
          <ac:graphicFrameMkLst>
            <pc:docMk/>
            <pc:sldMk cId="1332866782" sldId="259"/>
            <ac:graphicFrameMk id="8" creationId="{F1D0CB0A-460A-856D-E3A4-0F1C8D84265D}"/>
          </ac:graphicFrameMkLst>
        </pc:graphicFrameChg>
      </pc:sldChg>
      <pc:sldChg chg="modSp mod modClrScheme chgLayout">
        <pc:chgData name="Gilmore, Grady Lawrence - gilmo2gl" userId="S::gilmo2gl@dukes.jmu.edu::c781e37f-d0b8-43b6-ad14-50759e7ee560" providerId="AD" clId="Web-{EC7FA3D2-FB45-4C70-8226-E28A6E811912}" dt="2024-03-05T14:33:21.430" v="27"/>
        <pc:sldMkLst>
          <pc:docMk/>
          <pc:sldMk cId="357245246" sldId="260"/>
        </pc:sldMkLst>
        <pc:spChg chg="mod ord">
          <ac:chgData name="Gilmore, Grady Lawrence - gilmo2gl" userId="S::gilmo2gl@dukes.jmu.edu::c781e37f-d0b8-43b6-ad14-50759e7ee560" providerId="AD" clId="Web-{EC7FA3D2-FB45-4C70-8226-E28A6E811912}" dt="2024-03-05T14:33:21.430" v="27"/>
          <ac:spMkLst>
            <pc:docMk/>
            <pc:sldMk cId="357245246" sldId="260"/>
            <ac:spMk id="2" creationId="{596F5782-98D6-1F16-32A5-AD2342093373}"/>
          </ac:spMkLst>
        </pc:spChg>
        <pc:spChg chg="mod ord">
          <ac:chgData name="Gilmore, Grady Lawrence - gilmo2gl" userId="S::gilmo2gl@dukes.jmu.edu::c781e37f-d0b8-43b6-ad14-50759e7ee560" providerId="AD" clId="Web-{EC7FA3D2-FB45-4C70-8226-E28A6E811912}" dt="2024-03-05T14:33:21.430" v="27"/>
          <ac:spMkLst>
            <pc:docMk/>
            <pc:sldMk cId="357245246" sldId="260"/>
            <ac:spMk id="3" creationId="{35F3C4AA-DD7E-95B5-2A41-8DA4F285C979}"/>
          </ac:spMkLst>
        </pc:spChg>
      </pc:sldChg>
      <pc:sldChg chg="modSp mod modClrScheme chgLayout">
        <pc:chgData name="Gilmore, Grady Lawrence - gilmo2gl" userId="S::gilmo2gl@dukes.jmu.edu::c781e37f-d0b8-43b6-ad14-50759e7ee560" providerId="AD" clId="Web-{EC7FA3D2-FB45-4C70-8226-E28A6E811912}" dt="2024-03-05T14:33:21.430" v="27"/>
        <pc:sldMkLst>
          <pc:docMk/>
          <pc:sldMk cId="4185625202" sldId="261"/>
        </pc:sldMkLst>
        <pc:spChg chg="mod ord">
          <ac:chgData name="Gilmore, Grady Lawrence - gilmo2gl" userId="S::gilmo2gl@dukes.jmu.edu::c781e37f-d0b8-43b6-ad14-50759e7ee560" providerId="AD" clId="Web-{EC7FA3D2-FB45-4C70-8226-E28A6E811912}" dt="2024-03-05T14:33:21.430" v="27"/>
          <ac:spMkLst>
            <pc:docMk/>
            <pc:sldMk cId="4185625202" sldId="261"/>
            <ac:spMk id="2" creationId="{B91924D7-FDF3-C4D9-6C0A-B6CFC010CF83}"/>
          </ac:spMkLst>
        </pc:spChg>
        <pc:spChg chg="mod ord">
          <ac:chgData name="Gilmore, Grady Lawrence - gilmo2gl" userId="S::gilmo2gl@dukes.jmu.edu::c781e37f-d0b8-43b6-ad14-50759e7ee560" providerId="AD" clId="Web-{EC7FA3D2-FB45-4C70-8226-E28A6E811912}" dt="2024-03-05T14:33:21.430" v="27"/>
          <ac:spMkLst>
            <pc:docMk/>
            <pc:sldMk cId="4185625202" sldId="261"/>
            <ac:spMk id="3" creationId="{5F727947-9A85-DC3A-79C1-0CD8DB7A7A3F}"/>
          </ac:spMkLst>
        </pc:spChg>
      </pc:sldChg>
      <pc:sldChg chg="modSp mod modClrScheme chgLayout">
        <pc:chgData name="Gilmore, Grady Lawrence - gilmo2gl" userId="S::gilmo2gl@dukes.jmu.edu::c781e37f-d0b8-43b6-ad14-50759e7ee560" providerId="AD" clId="Web-{EC7FA3D2-FB45-4C70-8226-E28A6E811912}" dt="2024-03-05T14:33:21.430" v="27"/>
        <pc:sldMkLst>
          <pc:docMk/>
          <pc:sldMk cId="1538917928" sldId="262"/>
        </pc:sldMkLst>
        <pc:spChg chg="mod ord">
          <ac:chgData name="Gilmore, Grady Lawrence - gilmo2gl" userId="S::gilmo2gl@dukes.jmu.edu::c781e37f-d0b8-43b6-ad14-50759e7ee560" providerId="AD" clId="Web-{EC7FA3D2-FB45-4C70-8226-E28A6E811912}" dt="2024-03-05T14:33:21.430" v="27"/>
          <ac:spMkLst>
            <pc:docMk/>
            <pc:sldMk cId="1538917928" sldId="262"/>
            <ac:spMk id="2" creationId="{2A712037-829F-9F00-C56A-A4403FBFA5B0}"/>
          </ac:spMkLst>
        </pc:spChg>
        <pc:spChg chg="mod ord">
          <ac:chgData name="Gilmore, Grady Lawrence - gilmo2gl" userId="S::gilmo2gl@dukes.jmu.edu::c781e37f-d0b8-43b6-ad14-50759e7ee560" providerId="AD" clId="Web-{EC7FA3D2-FB45-4C70-8226-E28A6E811912}" dt="2024-03-05T14:33:21.430" v="27"/>
          <ac:spMkLst>
            <pc:docMk/>
            <pc:sldMk cId="1538917928" sldId="262"/>
            <ac:spMk id="3" creationId="{C16E84CF-2F88-C570-F788-CF7248DAD95C}"/>
          </ac:spMkLst>
        </pc:spChg>
      </pc:sldChg>
      <pc:sldChg chg="modSp mod modClrScheme chgLayout">
        <pc:chgData name="Gilmore, Grady Lawrence - gilmo2gl" userId="S::gilmo2gl@dukes.jmu.edu::c781e37f-d0b8-43b6-ad14-50759e7ee560" providerId="AD" clId="Web-{EC7FA3D2-FB45-4C70-8226-E28A6E811912}" dt="2024-03-05T14:33:21.430" v="27"/>
        <pc:sldMkLst>
          <pc:docMk/>
          <pc:sldMk cId="774440853" sldId="264"/>
        </pc:sldMkLst>
        <pc:spChg chg="mod ord">
          <ac:chgData name="Gilmore, Grady Lawrence - gilmo2gl" userId="S::gilmo2gl@dukes.jmu.edu::c781e37f-d0b8-43b6-ad14-50759e7ee560" providerId="AD" clId="Web-{EC7FA3D2-FB45-4C70-8226-E28A6E811912}" dt="2024-03-05T14:33:21.430" v="27"/>
          <ac:spMkLst>
            <pc:docMk/>
            <pc:sldMk cId="774440853" sldId="264"/>
            <ac:spMk id="2" creationId="{D9DCC846-3075-87FC-5A3A-D7BED2C9AC4F}"/>
          </ac:spMkLst>
        </pc:spChg>
        <pc:spChg chg="mod ord">
          <ac:chgData name="Gilmore, Grady Lawrence - gilmo2gl" userId="S::gilmo2gl@dukes.jmu.edu::c781e37f-d0b8-43b6-ad14-50759e7ee560" providerId="AD" clId="Web-{EC7FA3D2-FB45-4C70-8226-E28A6E811912}" dt="2024-03-05T14:33:21.430" v="27"/>
          <ac:spMkLst>
            <pc:docMk/>
            <pc:sldMk cId="774440853" sldId="264"/>
            <ac:spMk id="3" creationId="{3E27224B-5611-F62B-97F1-DE7EFBCDA482}"/>
          </ac:spMkLst>
        </pc:spChg>
      </pc:sldChg>
      <pc:sldChg chg="addSp modSp mod setBg modClrScheme chgLayout">
        <pc:chgData name="Gilmore, Grady Lawrence - gilmo2gl" userId="S::gilmo2gl@dukes.jmu.edu::c781e37f-d0b8-43b6-ad14-50759e7ee560" providerId="AD" clId="Web-{EC7FA3D2-FB45-4C70-8226-E28A6E811912}" dt="2024-03-05T14:34:52.305" v="32" actId="20577"/>
        <pc:sldMkLst>
          <pc:docMk/>
          <pc:sldMk cId="475475724" sldId="265"/>
        </pc:sldMkLst>
        <pc:spChg chg="mod ord">
          <ac:chgData name="Gilmore, Grady Lawrence - gilmo2gl" userId="S::gilmo2gl@dukes.jmu.edu::c781e37f-d0b8-43b6-ad14-50759e7ee560" providerId="AD" clId="Web-{EC7FA3D2-FB45-4C70-8226-E28A6E811912}" dt="2024-03-05T14:34:25.493" v="29"/>
          <ac:spMkLst>
            <pc:docMk/>
            <pc:sldMk cId="475475724" sldId="265"/>
            <ac:spMk id="2" creationId="{060958C9-5F83-AF0A-6A8E-15CB8A953C76}"/>
          </ac:spMkLst>
        </pc:spChg>
        <pc:spChg chg="mod ord">
          <ac:chgData name="Gilmore, Grady Lawrence - gilmo2gl" userId="S::gilmo2gl@dukes.jmu.edu::c781e37f-d0b8-43b6-ad14-50759e7ee560" providerId="AD" clId="Web-{EC7FA3D2-FB45-4C70-8226-E28A6E811912}" dt="2024-03-05T14:34:52.305" v="32" actId="20577"/>
          <ac:spMkLst>
            <pc:docMk/>
            <pc:sldMk cId="475475724" sldId="265"/>
            <ac:spMk id="3" creationId="{F616FD68-6F12-8876-0AD9-288A6DFECE74}"/>
          </ac:spMkLst>
        </pc:spChg>
        <pc:spChg chg="add">
          <ac:chgData name="Gilmore, Grady Lawrence - gilmo2gl" userId="S::gilmo2gl@dukes.jmu.edu::c781e37f-d0b8-43b6-ad14-50759e7ee560" providerId="AD" clId="Web-{EC7FA3D2-FB45-4C70-8226-E28A6E811912}" dt="2024-03-05T14:34:25.493" v="29"/>
          <ac:spMkLst>
            <pc:docMk/>
            <pc:sldMk cId="475475724" sldId="265"/>
            <ac:spMk id="9" creationId="{9F7D5CDA-D291-4307-BF55-1381FED29634}"/>
          </ac:spMkLst>
        </pc:spChg>
        <pc:spChg chg="add">
          <ac:chgData name="Gilmore, Grady Lawrence - gilmo2gl" userId="S::gilmo2gl@dukes.jmu.edu::c781e37f-d0b8-43b6-ad14-50759e7ee560" providerId="AD" clId="Web-{EC7FA3D2-FB45-4C70-8226-E28A6E811912}" dt="2024-03-05T14:34:25.493" v="29"/>
          <ac:spMkLst>
            <pc:docMk/>
            <pc:sldMk cId="475475724" sldId="265"/>
            <ac:spMk id="11" creationId="{59B296B9-C5A5-4E4F-9B60-C907B5F1466C}"/>
          </ac:spMkLst>
        </pc:spChg>
        <pc:spChg chg="add">
          <ac:chgData name="Gilmore, Grady Lawrence - gilmo2gl" userId="S::gilmo2gl@dukes.jmu.edu::c781e37f-d0b8-43b6-ad14-50759e7ee560" providerId="AD" clId="Web-{EC7FA3D2-FB45-4C70-8226-E28A6E811912}" dt="2024-03-05T14:34:25.493" v="29"/>
          <ac:spMkLst>
            <pc:docMk/>
            <pc:sldMk cId="475475724" sldId="265"/>
            <ac:spMk id="13" creationId="{D0300FD3-5AF1-6305-15FA-9078072672E2}"/>
          </ac:spMkLst>
        </pc:spChg>
        <pc:picChg chg="add">
          <ac:chgData name="Gilmore, Grady Lawrence - gilmo2gl" userId="S::gilmo2gl@dukes.jmu.edu::c781e37f-d0b8-43b6-ad14-50759e7ee560" providerId="AD" clId="Web-{EC7FA3D2-FB45-4C70-8226-E28A6E811912}" dt="2024-03-05T14:34:25.493" v="29"/>
          <ac:picMkLst>
            <pc:docMk/>
            <pc:sldMk cId="475475724" sldId="265"/>
            <ac:picMk id="5" creationId="{5593F7AD-D1DA-C989-EC13-0AD58A5968B4}"/>
          </ac:picMkLst>
        </pc:picChg>
      </pc:sldChg>
      <pc:sldChg chg="modSp mod modClrScheme chgLayout">
        <pc:chgData name="Gilmore, Grady Lawrence - gilmo2gl" userId="S::gilmo2gl@dukes.jmu.edu::c781e37f-d0b8-43b6-ad14-50759e7ee560" providerId="AD" clId="Web-{EC7FA3D2-FB45-4C70-8226-E28A6E811912}" dt="2024-03-05T14:33:21.430" v="27"/>
        <pc:sldMkLst>
          <pc:docMk/>
          <pc:sldMk cId="2894050766" sldId="266"/>
        </pc:sldMkLst>
        <pc:spChg chg="mod ord">
          <ac:chgData name="Gilmore, Grady Lawrence - gilmo2gl" userId="S::gilmo2gl@dukes.jmu.edu::c781e37f-d0b8-43b6-ad14-50759e7ee560" providerId="AD" clId="Web-{EC7FA3D2-FB45-4C70-8226-E28A6E811912}" dt="2024-03-05T14:33:21.430" v="27"/>
          <ac:spMkLst>
            <pc:docMk/>
            <pc:sldMk cId="2894050766" sldId="266"/>
            <ac:spMk id="2" creationId="{4FD016B6-29CD-7194-F82C-77F7522DD815}"/>
          </ac:spMkLst>
        </pc:spChg>
        <pc:spChg chg="mod ord">
          <ac:chgData name="Gilmore, Grady Lawrence - gilmo2gl" userId="S::gilmo2gl@dukes.jmu.edu::c781e37f-d0b8-43b6-ad14-50759e7ee560" providerId="AD" clId="Web-{EC7FA3D2-FB45-4C70-8226-E28A6E811912}" dt="2024-03-05T14:33:21.430" v="27"/>
          <ac:spMkLst>
            <pc:docMk/>
            <pc:sldMk cId="2894050766" sldId="266"/>
            <ac:spMk id="3" creationId="{A9EAB54C-5AD3-AC72-5461-D7D28ACC0827}"/>
          </ac:spMkLst>
        </pc:spChg>
      </pc:sldChg>
      <pc:sldMasterChg chg="del delSldLayout">
        <pc:chgData name="Gilmore, Grady Lawrence - gilmo2gl" userId="S::gilmo2gl@dukes.jmu.edu::c781e37f-d0b8-43b6-ad14-50759e7ee560" providerId="AD" clId="Web-{EC7FA3D2-FB45-4C70-8226-E28A6E811912}" dt="2024-03-05T14:32:19.711" v="25"/>
        <pc:sldMasterMkLst>
          <pc:docMk/>
          <pc:sldMasterMk cId="2460954070" sldId="2147483660"/>
        </pc:sldMasterMkLst>
        <pc:sldLayoutChg chg="del">
          <pc:chgData name="Gilmore, Grady Lawrence - gilmo2gl" userId="S::gilmo2gl@dukes.jmu.edu::c781e37f-d0b8-43b6-ad14-50759e7ee560" providerId="AD" clId="Web-{EC7FA3D2-FB45-4C70-8226-E28A6E811912}" dt="2024-03-05T14:32:19.711" v="25"/>
          <pc:sldLayoutMkLst>
            <pc:docMk/>
            <pc:sldMasterMk cId="2460954070" sldId="2147483660"/>
            <pc:sldLayoutMk cId="2385387890" sldId="2147483661"/>
          </pc:sldLayoutMkLst>
        </pc:sldLayoutChg>
        <pc:sldLayoutChg chg="del">
          <pc:chgData name="Gilmore, Grady Lawrence - gilmo2gl" userId="S::gilmo2gl@dukes.jmu.edu::c781e37f-d0b8-43b6-ad14-50759e7ee560" providerId="AD" clId="Web-{EC7FA3D2-FB45-4C70-8226-E28A6E811912}" dt="2024-03-05T14:32:19.711" v="25"/>
          <pc:sldLayoutMkLst>
            <pc:docMk/>
            <pc:sldMasterMk cId="2460954070" sldId="2147483660"/>
            <pc:sldLayoutMk cId="949138452" sldId="2147483662"/>
          </pc:sldLayoutMkLst>
        </pc:sldLayoutChg>
        <pc:sldLayoutChg chg="del">
          <pc:chgData name="Gilmore, Grady Lawrence - gilmo2gl" userId="S::gilmo2gl@dukes.jmu.edu::c781e37f-d0b8-43b6-ad14-50759e7ee560" providerId="AD" clId="Web-{EC7FA3D2-FB45-4C70-8226-E28A6E811912}" dt="2024-03-05T14:32:19.711" v="25"/>
          <pc:sldLayoutMkLst>
            <pc:docMk/>
            <pc:sldMasterMk cId="2460954070" sldId="2147483660"/>
            <pc:sldLayoutMk cId="2591524520" sldId="2147483663"/>
          </pc:sldLayoutMkLst>
        </pc:sldLayoutChg>
        <pc:sldLayoutChg chg="del">
          <pc:chgData name="Gilmore, Grady Lawrence - gilmo2gl" userId="S::gilmo2gl@dukes.jmu.edu::c781e37f-d0b8-43b6-ad14-50759e7ee560" providerId="AD" clId="Web-{EC7FA3D2-FB45-4C70-8226-E28A6E811912}" dt="2024-03-05T14:32:19.711" v="25"/>
          <pc:sldLayoutMkLst>
            <pc:docMk/>
            <pc:sldMasterMk cId="2460954070" sldId="2147483660"/>
            <pc:sldLayoutMk cId="1203092039" sldId="2147483664"/>
          </pc:sldLayoutMkLst>
        </pc:sldLayoutChg>
        <pc:sldLayoutChg chg="del">
          <pc:chgData name="Gilmore, Grady Lawrence - gilmo2gl" userId="S::gilmo2gl@dukes.jmu.edu::c781e37f-d0b8-43b6-ad14-50759e7ee560" providerId="AD" clId="Web-{EC7FA3D2-FB45-4C70-8226-E28A6E811912}" dt="2024-03-05T14:32:19.711" v="25"/>
          <pc:sldLayoutMkLst>
            <pc:docMk/>
            <pc:sldMasterMk cId="2460954070" sldId="2147483660"/>
            <pc:sldLayoutMk cId="3733172339" sldId="2147483665"/>
          </pc:sldLayoutMkLst>
        </pc:sldLayoutChg>
        <pc:sldLayoutChg chg="del">
          <pc:chgData name="Gilmore, Grady Lawrence - gilmo2gl" userId="S::gilmo2gl@dukes.jmu.edu::c781e37f-d0b8-43b6-ad14-50759e7ee560" providerId="AD" clId="Web-{EC7FA3D2-FB45-4C70-8226-E28A6E811912}" dt="2024-03-05T14:32:19.711" v="25"/>
          <pc:sldLayoutMkLst>
            <pc:docMk/>
            <pc:sldMasterMk cId="2460954070" sldId="2147483660"/>
            <pc:sldLayoutMk cId="3210312558" sldId="2147483666"/>
          </pc:sldLayoutMkLst>
        </pc:sldLayoutChg>
        <pc:sldLayoutChg chg="del">
          <pc:chgData name="Gilmore, Grady Lawrence - gilmo2gl" userId="S::gilmo2gl@dukes.jmu.edu::c781e37f-d0b8-43b6-ad14-50759e7ee560" providerId="AD" clId="Web-{EC7FA3D2-FB45-4C70-8226-E28A6E811912}" dt="2024-03-05T14:32:19.711" v="25"/>
          <pc:sldLayoutMkLst>
            <pc:docMk/>
            <pc:sldMasterMk cId="2460954070" sldId="2147483660"/>
            <pc:sldLayoutMk cId="3146388984" sldId="2147483667"/>
          </pc:sldLayoutMkLst>
        </pc:sldLayoutChg>
        <pc:sldLayoutChg chg="del">
          <pc:chgData name="Gilmore, Grady Lawrence - gilmo2gl" userId="S::gilmo2gl@dukes.jmu.edu::c781e37f-d0b8-43b6-ad14-50759e7ee560" providerId="AD" clId="Web-{EC7FA3D2-FB45-4C70-8226-E28A6E811912}" dt="2024-03-05T14:32:19.711" v="25"/>
          <pc:sldLayoutMkLst>
            <pc:docMk/>
            <pc:sldMasterMk cId="2460954070" sldId="2147483660"/>
            <pc:sldLayoutMk cId="3171841454" sldId="2147483668"/>
          </pc:sldLayoutMkLst>
        </pc:sldLayoutChg>
        <pc:sldLayoutChg chg="del">
          <pc:chgData name="Gilmore, Grady Lawrence - gilmo2gl" userId="S::gilmo2gl@dukes.jmu.edu::c781e37f-d0b8-43b6-ad14-50759e7ee560" providerId="AD" clId="Web-{EC7FA3D2-FB45-4C70-8226-E28A6E811912}" dt="2024-03-05T14:32:19.711" v="25"/>
          <pc:sldLayoutMkLst>
            <pc:docMk/>
            <pc:sldMasterMk cId="2460954070" sldId="2147483660"/>
            <pc:sldLayoutMk cId="1718958274" sldId="2147483669"/>
          </pc:sldLayoutMkLst>
        </pc:sldLayoutChg>
        <pc:sldLayoutChg chg="del">
          <pc:chgData name="Gilmore, Grady Lawrence - gilmo2gl" userId="S::gilmo2gl@dukes.jmu.edu::c781e37f-d0b8-43b6-ad14-50759e7ee560" providerId="AD" clId="Web-{EC7FA3D2-FB45-4C70-8226-E28A6E811912}" dt="2024-03-05T14:32:19.711" v="25"/>
          <pc:sldLayoutMkLst>
            <pc:docMk/>
            <pc:sldMasterMk cId="2460954070" sldId="2147483660"/>
            <pc:sldLayoutMk cId="2202905451" sldId="2147483670"/>
          </pc:sldLayoutMkLst>
        </pc:sldLayoutChg>
        <pc:sldLayoutChg chg="del">
          <pc:chgData name="Gilmore, Grady Lawrence - gilmo2gl" userId="S::gilmo2gl@dukes.jmu.edu::c781e37f-d0b8-43b6-ad14-50759e7ee560" providerId="AD" clId="Web-{EC7FA3D2-FB45-4C70-8226-E28A6E811912}" dt="2024-03-05T14:32:19.711" v="25"/>
          <pc:sldLayoutMkLst>
            <pc:docMk/>
            <pc:sldMasterMk cId="2460954070" sldId="2147483660"/>
            <pc:sldLayoutMk cId="3479445657" sldId="2147483671"/>
          </pc:sldLayoutMkLst>
        </pc:sldLayoutChg>
      </pc:sldMasterChg>
      <pc:sldMasterChg chg="add del addSldLayout delSldLayout modSldLayout">
        <pc:chgData name="Gilmore, Grady Lawrence - gilmo2gl" userId="S::gilmo2gl@dukes.jmu.edu::c781e37f-d0b8-43b6-ad14-50759e7ee560" providerId="AD" clId="Web-{EC7FA3D2-FB45-4C70-8226-E28A6E811912}" dt="2024-03-05T14:33:21.430" v="27"/>
        <pc:sldMasterMkLst>
          <pc:docMk/>
          <pc:sldMasterMk cId="1661990622" sldId="2147483672"/>
        </pc:sldMasterMkLst>
        <pc:sldLayoutChg chg="add del mod replId">
          <pc:chgData name="Gilmore, Grady Lawrence - gilmo2gl" userId="S::gilmo2gl@dukes.jmu.edu::c781e37f-d0b8-43b6-ad14-50759e7ee560" providerId="AD" clId="Web-{EC7FA3D2-FB45-4C70-8226-E28A6E811912}" dt="2024-03-05T14:33:21.430" v="27"/>
          <pc:sldLayoutMkLst>
            <pc:docMk/>
            <pc:sldMasterMk cId="1661990622" sldId="2147483672"/>
            <pc:sldLayoutMk cId="3105991636" sldId="2147483673"/>
          </pc:sldLayoutMkLst>
        </pc:sldLayoutChg>
        <pc:sldLayoutChg chg="add del mod replId">
          <pc:chgData name="Gilmore, Grady Lawrence - gilmo2gl" userId="S::gilmo2gl@dukes.jmu.edu::c781e37f-d0b8-43b6-ad14-50759e7ee560" providerId="AD" clId="Web-{EC7FA3D2-FB45-4C70-8226-E28A6E811912}" dt="2024-03-05T14:33:21.430" v="27"/>
          <pc:sldLayoutMkLst>
            <pc:docMk/>
            <pc:sldMasterMk cId="1661990622" sldId="2147483672"/>
            <pc:sldLayoutMk cId="1123582373" sldId="2147483674"/>
          </pc:sldLayoutMkLst>
        </pc:sldLayoutChg>
        <pc:sldLayoutChg chg="add del mod replId">
          <pc:chgData name="Gilmore, Grady Lawrence - gilmo2gl" userId="S::gilmo2gl@dukes.jmu.edu::c781e37f-d0b8-43b6-ad14-50759e7ee560" providerId="AD" clId="Web-{EC7FA3D2-FB45-4C70-8226-E28A6E811912}" dt="2024-03-05T14:33:21.430" v="27"/>
          <pc:sldLayoutMkLst>
            <pc:docMk/>
            <pc:sldMasterMk cId="1661990622" sldId="2147483672"/>
            <pc:sldLayoutMk cId="1375197989" sldId="2147483675"/>
          </pc:sldLayoutMkLst>
        </pc:sldLayoutChg>
        <pc:sldLayoutChg chg="add del mod replId">
          <pc:chgData name="Gilmore, Grady Lawrence - gilmo2gl" userId="S::gilmo2gl@dukes.jmu.edu::c781e37f-d0b8-43b6-ad14-50759e7ee560" providerId="AD" clId="Web-{EC7FA3D2-FB45-4C70-8226-E28A6E811912}" dt="2024-03-05T14:33:21.430" v="27"/>
          <pc:sldLayoutMkLst>
            <pc:docMk/>
            <pc:sldMasterMk cId="1661990622" sldId="2147483672"/>
            <pc:sldLayoutMk cId="2635916762" sldId="2147483676"/>
          </pc:sldLayoutMkLst>
        </pc:sldLayoutChg>
        <pc:sldLayoutChg chg="add del mod replId">
          <pc:chgData name="Gilmore, Grady Lawrence - gilmo2gl" userId="S::gilmo2gl@dukes.jmu.edu::c781e37f-d0b8-43b6-ad14-50759e7ee560" providerId="AD" clId="Web-{EC7FA3D2-FB45-4C70-8226-E28A6E811912}" dt="2024-03-05T14:33:21.430" v="27"/>
          <pc:sldLayoutMkLst>
            <pc:docMk/>
            <pc:sldMasterMk cId="1661990622" sldId="2147483672"/>
            <pc:sldLayoutMk cId="612706953" sldId="2147483677"/>
          </pc:sldLayoutMkLst>
        </pc:sldLayoutChg>
        <pc:sldLayoutChg chg="add del mod replId">
          <pc:chgData name="Gilmore, Grady Lawrence - gilmo2gl" userId="S::gilmo2gl@dukes.jmu.edu::c781e37f-d0b8-43b6-ad14-50759e7ee560" providerId="AD" clId="Web-{EC7FA3D2-FB45-4C70-8226-E28A6E811912}" dt="2024-03-05T14:33:21.430" v="27"/>
          <pc:sldLayoutMkLst>
            <pc:docMk/>
            <pc:sldMasterMk cId="1661990622" sldId="2147483672"/>
            <pc:sldLayoutMk cId="4185816351" sldId="2147483678"/>
          </pc:sldLayoutMkLst>
        </pc:sldLayoutChg>
        <pc:sldLayoutChg chg="add del mod replId">
          <pc:chgData name="Gilmore, Grady Lawrence - gilmo2gl" userId="S::gilmo2gl@dukes.jmu.edu::c781e37f-d0b8-43b6-ad14-50759e7ee560" providerId="AD" clId="Web-{EC7FA3D2-FB45-4C70-8226-E28A6E811912}" dt="2024-03-05T14:33:21.430" v="27"/>
          <pc:sldLayoutMkLst>
            <pc:docMk/>
            <pc:sldMasterMk cId="1661990622" sldId="2147483672"/>
            <pc:sldLayoutMk cId="3278153265" sldId="2147483679"/>
          </pc:sldLayoutMkLst>
        </pc:sldLayoutChg>
        <pc:sldLayoutChg chg="add del mod replId">
          <pc:chgData name="Gilmore, Grady Lawrence - gilmo2gl" userId="S::gilmo2gl@dukes.jmu.edu::c781e37f-d0b8-43b6-ad14-50759e7ee560" providerId="AD" clId="Web-{EC7FA3D2-FB45-4C70-8226-E28A6E811912}" dt="2024-03-05T14:33:21.430" v="27"/>
          <pc:sldLayoutMkLst>
            <pc:docMk/>
            <pc:sldMasterMk cId="1661990622" sldId="2147483672"/>
            <pc:sldLayoutMk cId="483781426" sldId="2147483680"/>
          </pc:sldLayoutMkLst>
        </pc:sldLayoutChg>
        <pc:sldLayoutChg chg="add del mod replId">
          <pc:chgData name="Gilmore, Grady Lawrence - gilmo2gl" userId="S::gilmo2gl@dukes.jmu.edu::c781e37f-d0b8-43b6-ad14-50759e7ee560" providerId="AD" clId="Web-{EC7FA3D2-FB45-4C70-8226-E28A6E811912}" dt="2024-03-05T14:33:21.430" v="27"/>
          <pc:sldLayoutMkLst>
            <pc:docMk/>
            <pc:sldMasterMk cId="1661990622" sldId="2147483672"/>
            <pc:sldLayoutMk cId="3260697744" sldId="2147483681"/>
          </pc:sldLayoutMkLst>
        </pc:sldLayoutChg>
        <pc:sldLayoutChg chg="add del mod replId">
          <pc:chgData name="Gilmore, Grady Lawrence - gilmo2gl" userId="S::gilmo2gl@dukes.jmu.edu::c781e37f-d0b8-43b6-ad14-50759e7ee560" providerId="AD" clId="Web-{EC7FA3D2-FB45-4C70-8226-E28A6E811912}" dt="2024-03-05T14:33:21.430" v="27"/>
          <pc:sldLayoutMkLst>
            <pc:docMk/>
            <pc:sldMasterMk cId="1661990622" sldId="2147483672"/>
            <pc:sldLayoutMk cId="3175743563" sldId="2147483682"/>
          </pc:sldLayoutMkLst>
        </pc:sldLayoutChg>
        <pc:sldLayoutChg chg="add del mod replId">
          <pc:chgData name="Gilmore, Grady Lawrence - gilmo2gl" userId="S::gilmo2gl@dukes.jmu.edu::c781e37f-d0b8-43b6-ad14-50759e7ee560" providerId="AD" clId="Web-{EC7FA3D2-FB45-4C70-8226-E28A6E811912}" dt="2024-03-05T14:33:21.430" v="27"/>
          <pc:sldLayoutMkLst>
            <pc:docMk/>
            <pc:sldMasterMk cId="1661990622" sldId="2147483672"/>
            <pc:sldLayoutMk cId="1863381146" sldId="2147483683"/>
          </pc:sldLayoutMkLst>
        </pc:sldLayoutChg>
      </pc:sldMasterChg>
      <pc:sldMasterChg chg="add addSldLayout modSldLayout">
        <pc:chgData name="Gilmore, Grady Lawrence - gilmo2gl" userId="S::gilmo2gl@dukes.jmu.edu::c781e37f-d0b8-43b6-ad14-50759e7ee560" providerId="AD" clId="Web-{EC7FA3D2-FB45-4C70-8226-E28A6E811912}" dt="2024-03-05T14:33:21.430" v="27"/>
        <pc:sldMasterMkLst>
          <pc:docMk/>
          <pc:sldMasterMk cId="3392341407" sldId="2147483684"/>
        </pc:sldMasterMkLst>
        <pc:sldLayoutChg chg="add mod replId">
          <pc:chgData name="Gilmore, Grady Lawrence - gilmo2gl" userId="S::gilmo2gl@dukes.jmu.edu::c781e37f-d0b8-43b6-ad14-50759e7ee560" providerId="AD" clId="Web-{EC7FA3D2-FB45-4C70-8226-E28A6E811912}" dt="2024-03-05T14:33:21.430" v="27"/>
          <pc:sldLayoutMkLst>
            <pc:docMk/>
            <pc:sldMasterMk cId="3392341407" sldId="2147483684"/>
            <pc:sldLayoutMk cId="149781814" sldId="2147483685"/>
          </pc:sldLayoutMkLst>
        </pc:sldLayoutChg>
        <pc:sldLayoutChg chg="add mod replId">
          <pc:chgData name="Gilmore, Grady Lawrence - gilmo2gl" userId="S::gilmo2gl@dukes.jmu.edu::c781e37f-d0b8-43b6-ad14-50759e7ee560" providerId="AD" clId="Web-{EC7FA3D2-FB45-4C70-8226-E28A6E811912}" dt="2024-03-05T14:33:21.430" v="27"/>
          <pc:sldLayoutMkLst>
            <pc:docMk/>
            <pc:sldMasterMk cId="3392341407" sldId="2147483684"/>
            <pc:sldLayoutMk cId="2258457935" sldId="2147483686"/>
          </pc:sldLayoutMkLst>
        </pc:sldLayoutChg>
        <pc:sldLayoutChg chg="add mod replId">
          <pc:chgData name="Gilmore, Grady Lawrence - gilmo2gl" userId="S::gilmo2gl@dukes.jmu.edu::c781e37f-d0b8-43b6-ad14-50759e7ee560" providerId="AD" clId="Web-{EC7FA3D2-FB45-4C70-8226-E28A6E811912}" dt="2024-03-05T14:33:21.430" v="27"/>
          <pc:sldLayoutMkLst>
            <pc:docMk/>
            <pc:sldMasterMk cId="3392341407" sldId="2147483684"/>
            <pc:sldLayoutMk cId="1645987457" sldId="2147483687"/>
          </pc:sldLayoutMkLst>
        </pc:sldLayoutChg>
        <pc:sldLayoutChg chg="add mod replId">
          <pc:chgData name="Gilmore, Grady Lawrence - gilmo2gl" userId="S::gilmo2gl@dukes.jmu.edu::c781e37f-d0b8-43b6-ad14-50759e7ee560" providerId="AD" clId="Web-{EC7FA3D2-FB45-4C70-8226-E28A6E811912}" dt="2024-03-05T14:33:21.430" v="27"/>
          <pc:sldLayoutMkLst>
            <pc:docMk/>
            <pc:sldMasterMk cId="3392341407" sldId="2147483684"/>
            <pc:sldLayoutMk cId="184676362" sldId="2147483688"/>
          </pc:sldLayoutMkLst>
        </pc:sldLayoutChg>
        <pc:sldLayoutChg chg="add mod replId">
          <pc:chgData name="Gilmore, Grady Lawrence - gilmo2gl" userId="S::gilmo2gl@dukes.jmu.edu::c781e37f-d0b8-43b6-ad14-50759e7ee560" providerId="AD" clId="Web-{EC7FA3D2-FB45-4C70-8226-E28A6E811912}" dt="2024-03-05T14:33:21.430" v="27"/>
          <pc:sldLayoutMkLst>
            <pc:docMk/>
            <pc:sldMasterMk cId="3392341407" sldId="2147483684"/>
            <pc:sldLayoutMk cId="1369270832" sldId="2147483689"/>
          </pc:sldLayoutMkLst>
        </pc:sldLayoutChg>
        <pc:sldLayoutChg chg="add mod replId">
          <pc:chgData name="Gilmore, Grady Lawrence - gilmo2gl" userId="S::gilmo2gl@dukes.jmu.edu::c781e37f-d0b8-43b6-ad14-50759e7ee560" providerId="AD" clId="Web-{EC7FA3D2-FB45-4C70-8226-E28A6E811912}" dt="2024-03-05T14:33:21.430" v="27"/>
          <pc:sldLayoutMkLst>
            <pc:docMk/>
            <pc:sldMasterMk cId="3392341407" sldId="2147483684"/>
            <pc:sldLayoutMk cId="2812086221" sldId="2147483690"/>
          </pc:sldLayoutMkLst>
        </pc:sldLayoutChg>
        <pc:sldLayoutChg chg="add mod replId">
          <pc:chgData name="Gilmore, Grady Lawrence - gilmo2gl" userId="S::gilmo2gl@dukes.jmu.edu::c781e37f-d0b8-43b6-ad14-50759e7ee560" providerId="AD" clId="Web-{EC7FA3D2-FB45-4C70-8226-E28A6E811912}" dt="2024-03-05T14:33:21.430" v="27"/>
          <pc:sldLayoutMkLst>
            <pc:docMk/>
            <pc:sldMasterMk cId="3392341407" sldId="2147483684"/>
            <pc:sldLayoutMk cId="347068588" sldId="2147483691"/>
          </pc:sldLayoutMkLst>
        </pc:sldLayoutChg>
        <pc:sldLayoutChg chg="add mod replId">
          <pc:chgData name="Gilmore, Grady Lawrence - gilmo2gl" userId="S::gilmo2gl@dukes.jmu.edu::c781e37f-d0b8-43b6-ad14-50759e7ee560" providerId="AD" clId="Web-{EC7FA3D2-FB45-4C70-8226-E28A6E811912}" dt="2024-03-05T14:33:21.430" v="27"/>
          <pc:sldLayoutMkLst>
            <pc:docMk/>
            <pc:sldMasterMk cId="3392341407" sldId="2147483684"/>
            <pc:sldLayoutMk cId="537662100" sldId="2147483692"/>
          </pc:sldLayoutMkLst>
        </pc:sldLayoutChg>
        <pc:sldLayoutChg chg="add mod replId">
          <pc:chgData name="Gilmore, Grady Lawrence - gilmo2gl" userId="S::gilmo2gl@dukes.jmu.edu::c781e37f-d0b8-43b6-ad14-50759e7ee560" providerId="AD" clId="Web-{EC7FA3D2-FB45-4C70-8226-E28A6E811912}" dt="2024-03-05T14:33:21.430" v="27"/>
          <pc:sldLayoutMkLst>
            <pc:docMk/>
            <pc:sldMasterMk cId="3392341407" sldId="2147483684"/>
            <pc:sldLayoutMk cId="4262110754" sldId="2147483693"/>
          </pc:sldLayoutMkLst>
        </pc:sldLayoutChg>
        <pc:sldLayoutChg chg="add mod replId">
          <pc:chgData name="Gilmore, Grady Lawrence - gilmo2gl" userId="S::gilmo2gl@dukes.jmu.edu::c781e37f-d0b8-43b6-ad14-50759e7ee560" providerId="AD" clId="Web-{EC7FA3D2-FB45-4C70-8226-E28A6E811912}" dt="2024-03-05T14:33:21.430" v="27"/>
          <pc:sldLayoutMkLst>
            <pc:docMk/>
            <pc:sldMasterMk cId="3392341407" sldId="2147483684"/>
            <pc:sldLayoutMk cId="1545702458" sldId="2147483694"/>
          </pc:sldLayoutMkLst>
        </pc:sldLayoutChg>
        <pc:sldLayoutChg chg="add mod replId">
          <pc:chgData name="Gilmore, Grady Lawrence - gilmo2gl" userId="S::gilmo2gl@dukes.jmu.edu::c781e37f-d0b8-43b6-ad14-50759e7ee560" providerId="AD" clId="Web-{EC7FA3D2-FB45-4C70-8226-E28A6E811912}" dt="2024-03-05T14:33:21.430" v="27"/>
          <pc:sldLayoutMkLst>
            <pc:docMk/>
            <pc:sldMasterMk cId="3392341407" sldId="2147483684"/>
            <pc:sldLayoutMk cId="687434951" sldId="2147483695"/>
          </pc:sldLayoutMkLst>
        </pc:sldLayoutChg>
      </pc:sldMasterChg>
    </pc:docChg>
  </pc:docChgLst>
  <pc:docChgLst>
    <pc:chgData name="Simmons, Summer Anne - simmo2sa" userId="S::simmo2sa@dukes.jmu.edu::3eb430b8-a792-4eb7-8b5b-868c90e6c1de" providerId="AD" clId="Web-{FD01394F-680A-9CAF-C1B6-DB3C35948A1F}"/>
    <pc:docChg chg="modSld">
      <pc:chgData name="Simmons, Summer Anne - simmo2sa" userId="S::simmo2sa@dukes.jmu.edu::3eb430b8-a792-4eb7-8b5b-868c90e6c1de" providerId="AD" clId="Web-{FD01394F-680A-9CAF-C1B6-DB3C35948A1F}" dt="2024-03-20T17:00:10.506" v="183"/>
      <pc:docMkLst>
        <pc:docMk/>
      </pc:docMkLst>
      <pc:sldChg chg="modNotes">
        <pc:chgData name="Simmons, Summer Anne - simmo2sa" userId="S::simmo2sa@dukes.jmu.edu::3eb430b8-a792-4eb7-8b5b-868c90e6c1de" providerId="AD" clId="Web-{FD01394F-680A-9CAF-C1B6-DB3C35948A1F}" dt="2024-03-20T16:37:03.641" v="100"/>
        <pc:sldMkLst>
          <pc:docMk/>
          <pc:sldMk cId="3340370324" sldId="258"/>
        </pc:sldMkLst>
      </pc:sldChg>
      <pc:sldChg chg="mod setBg">
        <pc:chgData name="Simmons, Summer Anne - simmo2sa" userId="S::simmo2sa@dukes.jmu.edu::3eb430b8-a792-4eb7-8b5b-868c90e6c1de" providerId="AD" clId="Web-{FD01394F-680A-9CAF-C1B6-DB3C35948A1F}" dt="2024-03-20T16:22:58.946" v="17"/>
        <pc:sldMkLst>
          <pc:docMk/>
          <pc:sldMk cId="1332866782" sldId="259"/>
        </pc:sldMkLst>
      </pc:sldChg>
      <pc:sldChg chg="modSp mod setBg">
        <pc:chgData name="Simmons, Summer Anne - simmo2sa" userId="S::simmo2sa@dukes.jmu.edu::3eb430b8-a792-4eb7-8b5b-868c90e6c1de" providerId="AD" clId="Web-{FD01394F-680A-9CAF-C1B6-DB3C35948A1F}" dt="2024-03-20T16:36:07.311" v="91" actId="14100"/>
        <pc:sldMkLst>
          <pc:docMk/>
          <pc:sldMk cId="357245246" sldId="260"/>
        </pc:sldMkLst>
        <pc:picChg chg="mod modCrop">
          <ac:chgData name="Simmons, Summer Anne - simmo2sa" userId="S::simmo2sa@dukes.jmu.edu::3eb430b8-a792-4eb7-8b5b-868c90e6c1de" providerId="AD" clId="Web-{FD01394F-680A-9CAF-C1B6-DB3C35948A1F}" dt="2024-03-20T16:36:07.311" v="91" actId="14100"/>
          <ac:picMkLst>
            <pc:docMk/>
            <pc:sldMk cId="357245246" sldId="260"/>
            <ac:picMk id="6" creationId="{8F420DA6-7C30-FA79-0944-18056CFA30DE}"/>
          </ac:picMkLst>
        </pc:picChg>
        <pc:picChg chg="mod modCrop">
          <ac:chgData name="Simmons, Summer Anne - simmo2sa" userId="S::simmo2sa@dukes.jmu.edu::3eb430b8-a792-4eb7-8b5b-868c90e6c1de" providerId="AD" clId="Web-{FD01394F-680A-9CAF-C1B6-DB3C35948A1F}" dt="2024-03-20T16:35:57.951" v="87" actId="1076"/>
          <ac:picMkLst>
            <pc:docMk/>
            <pc:sldMk cId="357245246" sldId="260"/>
            <ac:picMk id="9" creationId="{3865646D-E1DD-64F7-A62A-87186924B8B8}"/>
          </ac:picMkLst>
        </pc:picChg>
        <pc:picChg chg="mod modCrop">
          <ac:chgData name="Simmons, Summer Anne - simmo2sa" userId="S::simmo2sa@dukes.jmu.edu::3eb430b8-a792-4eb7-8b5b-868c90e6c1de" providerId="AD" clId="Web-{FD01394F-680A-9CAF-C1B6-DB3C35948A1F}" dt="2024-03-20T16:36:01.873" v="89" actId="14100"/>
          <ac:picMkLst>
            <pc:docMk/>
            <pc:sldMk cId="357245246" sldId="260"/>
            <ac:picMk id="22" creationId="{560E5012-07B9-9B5B-97FE-52E406DCA72E}"/>
          </ac:picMkLst>
        </pc:picChg>
      </pc:sldChg>
      <pc:sldChg chg="modSp">
        <pc:chgData name="Simmons, Summer Anne - simmo2sa" userId="S::simmo2sa@dukes.jmu.edu::3eb430b8-a792-4eb7-8b5b-868c90e6c1de" providerId="AD" clId="Web-{FD01394F-680A-9CAF-C1B6-DB3C35948A1F}" dt="2024-03-20T16:24:14.620" v="23" actId="1076"/>
        <pc:sldMkLst>
          <pc:docMk/>
          <pc:sldMk cId="4185625202" sldId="261"/>
        </pc:sldMkLst>
        <pc:picChg chg="mod">
          <ac:chgData name="Simmons, Summer Anne - simmo2sa" userId="S::simmo2sa@dukes.jmu.edu::3eb430b8-a792-4eb7-8b5b-868c90e6c1de" providerId="AD" clId="Web-{FD01394F-680A-9CAF-C1B6-DB3C35948A1F}" dt="2024-03-20T16:24:14.620" v="23" actId="1076"/>
          <ac:picMkLst>
            <pc:docMk/>
            <pc:sldMk cId="4185625202" sldId="261"/>
            <ac:picMk id="1028" creationId="{839210AE-E677-A848-DF87-7F64103CE4D0}"/>
          </ac:picMkLst>
        </pc:picChg>
      </pc:sldChg>
      <pc:sldChg chg="addSp modSp mod setBg">
        <pc:chgData name="Simmons, Summer Anne - simmo2sa" userId="S::simmo2sa@dukes.jmu.edu::3eb430b8-a792-4eb7-8b5b-868c90e6c1de" providerId="AD" clId="Web-{FD01394F-680A-9CAF-C1B6-DB3C35948A1F}" dt="2024-03-20T16:23:55.917" v="20"/>
        <pc:sldMkLst>
          <pc:docMk/>
          <pc:sldMk cId="1538917928" sldId="262"/>
        </pc:sldMkLst>
        <pc:spChg chg="mod">
          <ac:chgData name="Simmons, Summer Anne - simmo2sa" userId="S::simmo2sa@dukes.jmu.edu::3eb430b8-a792-4eb7-8b5b-868c90e6c1de" providerId="AD" clId="Web-{FD01394F-680A-9CAF-C1B6-DB3C35948A1F}" dt="2024-03-20T16:22:00.867" v="13"/>
          <ac:spMkLst>
            <pc:docMk/>
            <pc:sldMk cId="1538917928" sldId="262"/>
            <ac:spMk id="2" creationId="{2A712037-829F-9F00-C56A-A4403FBFA5B0}"/>
          </ac:spMkLst>
        </pc:spChg>
        <pc:spChg chg="add">
          <ac:chgData name="Simmons, Summer Anne - simmo2sa" userId="S::simmo2sa@dukes.jmu.edu::3eb430b8-a792-4eb7-8b5b-868c90e6c1de" providerId="AD" clId="Web-{FD01394F-680A-9CAF-C1B6-DB3C35948A1F}" dt="2024-03-20T16:22:00.867" v="13"/>
          <ac:spMkLst>
            <pc:docMk/>
            <pc:sldMk cId="1538917928" sldId="262"/>
            <ac:spMk id="10" creationId="{C5278130-DFE0-457B-8698-88DF69019DDE}"/>
          </ac:spMkLst>
        </pc:spChg>
        <pc:spChg chg="add">
          <ac:chgData name="Simmons, Summer Anne - simmo2sa" userId="S::simmo2sa@dukes.jmu.edu::3eb430b8-a792-4eb7-8b5b-868c90e6c1de" providerId="AD" clId="Web-{FD01394F-680A-9CAF-C1B6-DB3C35948A1F}" dt="2024-03-20T16:22:00.867" v="13"/>
          <ac:spMkLst>
            <pc:docMk/>
            <pc:sldMk cId="1538917928" sldId="262"/>
            <ac:spMk id="12" creationId="{2F99531B-1681-4D6E-BECB-18325B33A618}"/>
          </ac:spMkLst>
        </pc:spChg>
        <pc:spChg chg="add">
          <ac:chgData name="Simmons, Summer Anne - simmo2sa" userId="S::simmo2sa@dukes.jmu.edu::3eb430b8-a792-4eb7-8b5b-868c90e6c1de" providerId="AD" clId="Web-{FD01394F-680A-9CAF-C1B6-DB3C35948A1F}" dt="2024-03-20T16:22:00.867" v="13"/>
          <ac:spMkLst>
            <pc:docMk/>
            <pc:sldMk cId="1538917928" sldId="262"/>
            <ac:spMk id="14" creationId="{20344094-430A-400B-804B-910E696A1A90}"/>
          </ac:spMkLst>
        </pc:spChg>
        <pc:spChg chg="add mod">
          <ac:chgData name="Simmons, Summer Anne - simmo2sa" userId="S::simmo2sa@dukes.jmu.edu::3eb430b8-a792-4eb7-8b5b-868c90e6c1de" providerId="AD" clId="Web-{FD01394F-680A-9CAF-C1B6-DB3C35948A1F}" dt="2024-03-20T16:23:55.917" v="20"/>
          <ac:spMkLst>
            <pc:docMk/>
            <pc:sldMk cId="1538917928" sldId="262"/>
            <ac:spMk id="16" creationId="{453C67DF-7782-4E57-AB9B-F1B4811AD8FE}"/>
          </ac:spMkLst>
        </pc:spChg>
        <pc:graphicFrameChg chg="mod modGraphic">
          <ac:chgData name="Simmons, Summer Anne - simmo2sa" userId="S::simmo2sa@dukes.jmu.edu::3eb430b8-a792-4eb7-8b5b-868c90e6c1de" providerId="AD" clId="Web-{FD01394F-680A-9CAF-C1B6-DB3C35948A1F}" dt="2024-03-20T16:22:00.867" v="13"/>
          <ac:graphicFrameMkLst>
            <pc:docMk/>
            <pc:sldMk cId="1538917928" sldId="262"/>
            <ac:graphicFrameMk id="5" creationId="{A7C0CC5F-4C08-E9B9-61DE-8F3B77105047}"/>
          </ac:graphicFrameMkLst>
        </pc:graphicFrameChg>
        <pc:cxnChg chg="add">
          <ac:chgData name="Simmons, Summer Anne - simmo2sa" userId="S::simmo2sa@dukes.jmu.edu::3eb430b8-a792-4eb7-8b5b-868c90e6c1de" providerId="AD" clId="Web-{FD01394F-680A-9CAF-C1B6-DB3C35948A1F}" dt="2024-03-20T16:22:00.867" v="13"/>
          <ac:cxnSpMkLst>
            <pc:docMk/>
            <pc:sldMk cId="1538917928" sldId="262"/>
            <ac:cxnSpMk id="18" creationId="{B03A5AE3-BD30-455C-842B-7626C8BEF097}"/>
          </ac:cxnSpMkLst>
        </pc:cxnChg>
        <pc:cxnChg chg="add">
          <ac:chgData name="Simmons, Summer Anne - simmo2sa" userId="S::simmo2sa@dukes.jmu.edu::3eb430b8-a792-4eb7-8b5b-868c90e6c1de" providerId="AD" clId="Web-{FD01394F-680A-9CAF-C1B6-DB3C35948A1F}" dt="2024-03-20T16:22:00.867" v="13"/>
          <ac:cxnSpMkLst>
            <pc:docMk/>
            <pc:sldMk cId="1538917928" sldId="262"/>
            <ac:cxnSpMk id="20" creationId="{2DBECAA5-1F2D-470D-875C-8F2C2CA3E54B}"/>
          </ac:cxnSpMkLst>
        </pc:cxnChg>
      </pc:sldChg>
      <pc:sldChg chg="modSp mod setBg modNotes">
        <pc:chgData name="Simmons, Summer Anne - simmo2sa" userId="S::simmo2sa@dukes.jmu.edu::3eb430b8-a792-4eb7-8b5b-868c90e6c1de" providerId="AD" clId="Web-{FD01394F-680A-9CAF-C1B6-DB3C35948A1F}" dt="2024-03-20T16:48:11.861" v="115"/>
        <pc:sldMkLst>
          <pc:docMk/>
          <pc:sldMk cId="774440853" sldId="264"/>
        </pc:sldMkLst>
        <pc:spChg chg="mod">
          <ac:chgData name="Simmons, Summer Anne - simmo2sa" userId="S::simmo2sa@dukes.jmu.edu::3eb430b8-a792-4eb7-8b5b-868c90e6c1de" providerId="AD" clId="Web-{FD01394F-680A-9CAF-C1B6-DB3C35948A1F}" dt="2024-03-20T16:33:39.698" v="72" actId="1076"/>
          <ac:spMkLst>
            <pc:docMk/>
            <pc:sldMk cId="774440853" sldId="264"/>
            <ac:spMk id="5" creationId="{28116380-E112-FC03-6619-C88DD289DF46}"/>
          </ac:spMkLst>
        </pc:spChg>
        <pc:spChg chg="mod">
          <ac:chgData name="Simmons, Summer Anne - simmo2sa" userId="S::simmo2sa@dukes.jmu.edu::3eb430b8-a792-4eb7-8b5b-868c90e6c1de" providerId="AD" clId="Web-{FD01394F-680A-9CAF-C1B6-DB3C35948A1F}" dt="2024-03-20T16:33:31.729" v="71" actId="1076"/>
          <ac:spMkLst>
            <pc:docMk/>
            <pc:sldMk cId="774440853" sldId="264"/>
            <ac:spMk id="7" creationId="{5B904B49-CF82-0F20-DEEE-391566892E9D}"/>
          </ac:spMkLst>
        </pc:spChg>
        <pc:spChg chg="mod">
          <ac:chgData name="Simmons, Summer Anne - simmo2sa" userId="S::simmo2sa@dukes.jmu.edu::3eb430b8-a792-4eb7-8b5b-868c90e6c1de" providerId="AD" clId="Web-{FD01394F-680A-9CAF-C1B6-DB3C35948A1F}" dt="2024-03-20T16:33:45.198" v="73" actId="1076"/>
          <ac:spMkLst>
            <pc:docMk/>
            <pc:sldMk cId="774440853" sldId="264"/>
            <ac:spMk id="11" creationId="{3733866E-F67C-FD73-190D-BFBAD384D765}"/>
          </ac:spMkLst>
        </pc:spChg>
      </pc:sldChg>
      <pc:sldChg chg="delSp modSp mod setBg modNotes">
        <pc:chgData name="Simmons, Summer Anne - simmo2sa" userId="S::simmo2sa@dukes.jmu.edu::3eb430b8-a792-4eb7-8b5b-868c90e6c1de" providerId="AD" clId="Web-{FD01394F-680A-9CAF-C1B6-DB3C35948A1F}" dt="2024-03-20T16:34:28.574" v="79" actId="20577"/>
        <pc:sldMkLst>
          <pc:docMk/>
          <pc:sldMk cId="475475724" sldId="265"/>
        </pc:sldMkLst>
        <pc:spChg chg="mod">
          <ac:chgData name="Simmons, Summer Anne - simmo2sa" userId="S::simmo2sa@dukes.jmu.edu::3eb430b8-a792-4eb7-8b5b-868c90e6c1de" providerId="AD" clId="Web-{FD01394F-680A-9CAF-C1B6-DB3C35948A1F}" dt="2024-03-20T16:34:28.574" v="79" actId="20577"/>
          <ac:spMkLst>
            <pc:docMk/>
            <pc:sldMk cId="475475724" sldId="265"/>
            <ac:spMk id="2" creationId="{060958C9-5F83-AF0A-6A8E-15CB8A953C76}"/>
          </ac:spMkLst>
        </pc:spChg>
        <pc:spChg chg="mod">
          <ac:chgData name="Simmons, Summer Anne - simmo2sa" userId="S::simmo2sa@dukes.jmu.edu::3eb430b8-a792-4eb7-8b5b-868c90e6c1de" providerId="AD" clId="Web-{FD01394F-680A-9CAF-C1B6-DB3C35948A1F}" dt="2024-03-20T16:30:19.286" v="47" actId="1076"/>
          <ac:spMkLst>
            <pc:docMk/>
            <pc:sldMk cId="475475724" sldId="265"/>
            <ac:spMk id="12" creationId="{5E601D0E-F779-48CE-7BCF-2320351F75E2}"/>
          </ac:spMkLst>
        </pc:spChg>
        <pc:spChg chg="mod">
          <ac:chgData name="Simmons, Summer Anne - simmo2sa" userId="S::simmo2sa@dukes.jmu.edu::3eb430b8-a792-4eb7-8b5b-868c90e6c1de" providerId="AD" clId="Web-{FD01394F-680A-9CAF-C1B6-DB3C35948A1F}" dt="2024-03-20T16:30:00.457" v="43" actId="1076"/>
          <ac:spMkLst>
            <pc:docMk/>
            <pc:sldMk cId="475475724" sldId="265"/>
            <ac:spMk id="13" creationId="{B631B893-26D1-6AC4-4F27-313865205099}"/>
          </ac:spMkLst>
        </pc:spChg>
        <pc:grpChg chg="mod">
          <ac:chgData name="Simmons, Summer Anne - simmo2sa" userId="S::simmo2sa@dukes.jmu.edu::3eb430b8-a792-4eb7-8b5b-868c90e6c1de" providerId="AD" clId="Web-{FD01394F-680A-9CAF-C1B6-DB3C35948A1F}" dt="2024-03-20T16:30:14.364" v="46" actId="1076"/>
          <ac:grpSpMkLst>
            <pc:docMk/>
            <pc:sldMk cId="475475724" sldId="265"/>
            <ac:grpSpMk id="3" creationId="{B89DDD3A-662E-A127-85EF-39E024A5979A}"/>
          </ac:grpSpMkLst>
        </pc:grpChg>
        <pc:picChg chg="del mod">
          <ac:chgData name="Simmons, Summer Anne - simmo2sa" userId="S::simmo2sa@dukes.jmu.edu::3eb430b8-a792-4eb7-8b5b-868c90e6c1de" providerId="AD" clId="Web-{FD01394F-680A-9CAF-C1B6-DB3C35948A1F}" dt="2024-03-20T16:34:21.558" v="78"/>
          <ac:picMkLst>
            <pc:docMk/>
            <pc:sldMk cId="475475724" sldId="265"/>
            <ac:picMk id="5" creationId="{5593F7AD-D1DA-C989-EC13-0AD58A5968B4}"/>
          </ac:picMkLst>
        </pc:picChg>
      </pc:sldChg>
      <pc:sldChg chg="modSp mod setBg modNotes">
        <pc:chgData name="Simmons, Summer Anne - simmo2sa" userId="S::simmo2sa@dukes.jmu.edu::3eb430b8-a792-4eb7-8b5b-868c90e6c1de" providerId="AD" clId="Web-{FD01394F-680A-9CAF-C1B6-DB3C35948A1F}" dt="2024-03-20T17:00:10.506" v="183"/>
        <pc:sldMkLst>
          <pc:docMk/>
          <pc:sldMk cId="2894050766" sldId="266"/>
        </pc:sldMkLst>
        <pc:picChg chg="mod">
          <ac:chgData name="Simmons, Summer Anne - simmo2sa" userId="S::simmo2sa@dukes.jmu.edu::3eb430b8-a792-4eb7-8b5b-868c90e6c1de" providerId="AD" clId="Web-{FD01394F-680A-9CAF-C1B6-DB3C35948A1F}" dt="2024-03-20T16:52:48.822" v="124" actId="1076"/>
          <ac:picMkLst>
            <pc:docMk/>
            <pc:sldMk cId="2894050766" sldId="266"/>
            <ac:picMk id="4" creationId="{12EDA05D-F0C5-C467-11CF-4204A7959B02}"/>
          </ac:picMkLst>
        </pc:picChg>
      </pc:sldChg>
    </pc:docChg>
  </pc:docChgLst>
  <pc:docChgLst>
    <pc:chgData name="Simmons, Summer Anne - simmo2sa" userId="S::simmo2sa@dukes.jmu.edu::3eb430b8-a792-4eb7-8b5b-868c90e6c1de" providerId="AD" clId="Web-{BF2E8FED-8DC0-0B4F-FA2D-580E76B098CF}"/>
    <pc:docChg chg="modSld">
      <pc:chgData name="Simmons, Summer Anne - simmo2sa" userId="S::simmo2sa@dukes.jmu.edu::3eb430b8-a792-4eb7-8b5b-868c90e6c1de" providerId="AD" clId="Web-{BF2E8FED-8DC0-0B4F-FA2D-580E76B098CF}" dt="2024-03-21T00:24:10.429" v="423"/>
      <pc:docMkLst>
        <pc:docMk/>
      </pc:docMkLst>
      <pc:sldChg chg="modSp">
        <pc:chgData name="Simmons, Summer Anne - simmo2sa" userId="S::simmo2sa@dukes.jmu.edu::3eb430b8-a792-4eb7-8b5b-868c90e6c1de" providerId="AD" clId="Web-{BF2E8FED-8DC0-0B4F-FA2D-580E76B098CF}" dt="2024-03-20T23:11:30.673" v="237" actId="1076"/>
        <pc:sldMkLst>
          <pc:docMk/>
          <pc:sldMk cId="1332866782" sldId="259"/>
        </pc:sldMkLst>
        <pc:spChg chg="mod">
          <ac:chgData name="Simmons, Summer Anne - simmo2sa" userId="S::simmo2sa@dukes.jmu.edu::3eb430b8-a792-4eb7-8b5b-868c90e6c1de" providerId="AD" clId="Web-{BF2E8FED-8DC0-0B4F-FA2D-580E76B098CF}" dt="2024-03-20T22:54:19.844" v="72" actId="20577"/>
          <ac:spMkLst>
            <pc:docMk/>
            <pc:sldMk cId="1332866782" sldId="259"/>
            <ac:spMk id="2" creationId="{7B08D6B5-6934-57AC-5FC3-CC1623CCBED0}"/>
          </ac:spMkLst>
        </pc:spChg>
        <pc:picChg chg="mod">
          <ac:chgData name="Simmons, Summer Anne - simmo2sa" userId="S::simmo2sa@dukes.jmu.edu::3eb430b8-a792-4eb7-8b5b-868c90e6c1de" providerId="AD" clId="Web-{BF2E8FED-8DC0-0B4F-FA2D-580E76B098CF}" dt="2024-03-20T23:11:30.673" v="237" actId="1076"/>
          <ac:picMkLst>
            <pc:docMk/>
            <pc:sldMk cId="1332866782" sldId="259"/>
            <ac:picMk id="6" creationId="{2B1ECECA-9A14-425B-3FEB-D801C39BD8CA}"/>
          </ac:picMkLst>
        </pc:picChg>
      </pc:sldChg>
      <pc:sldChg chg="modSp">
        <pc:chgData name="Simmons, Summer Anne - simmo2sa" userId="S::simmo2sa@dukes.jmu.edu::3eb430b8-a792-4eb7-8b5b-868c90e6c1de" providerId="AD" clId="Web-{BF2E8FED-8DC0-0B4F-FA2D-580E76B098CF}" dt="2024-03-20T22:08:23.961" v="71" actId="1076"/>
        <pc:sldMkLst>
          <pc:docMk/>
          <pc:sldMk cId="357245246" sldId="260"/>
        </pc:sldMkLst>
        <pc:spChg chg="mod">
          <ac:chgData name="Simmons, Summer Anne - simmo2sa" userId="S::simmo2sa@dukes.jmu.edu::3eb430b8-a792-4eb7-8b5b-868c90e6c1de" providerId="AD" clId="Web-{BF2E8FED-8DC0-0B4F-FA2D-580E76B098CF}" dt="2024-03-20T22:08:04.476" v="70" actId="14100"/>
          <ac:spMkLst>
            <pc:docMk/>
            <pc:sldMk cId="357245246" sldId="260"/>
            <ac:spMk id="2" creationId="{596F5782-98D6-1F16-32A5-AD2342093373}"/>
          </ac:spMkLst>
        </pc:spChg>
        <pc:spChg chg="mod">
          <ac:chgData name="Simmons, Summer Anne - simmo2sa" userId="S::simmo2sa@dukes.jmu.edu::3eb430b8-a792-4eb7-8b5b-868c90e6c1de" providerId="AD" clId="Web-{BF2E8FED-8DC0-0B4F-FA2D-580E76B098CF}" dt="2024-03-20T19:47:02.183" v="65" actId="1076"/>
          <ac:spMkLst>
            <pc:docMk/>
            <pc:sldMk cId="357245246" sldId="260"/>
            <ac:spMk id="3" creationId="{35F3C4AA-DD7E-95B5-2A41-8DA4F285C979}"/>
          </ac:spMkLst>
        </pc:spChg>
        <pc:grpChg chg="mod">
          <ac:chgData name="Simmons, Summer Anne - simmo2sa" userId="S::simmo2sa@dukes.jmu.edu::3eb430b8-a792-4eb7-8b5b-868c90e6c1de" providerId="AD" clId="Web-{BF2E8FED-8DC0-0B4F-FA2D-580E76B098CF}" dt="2024-03-20T22:08:23.961" v="71" actId="1076"/>
          <ac:grpSpMkLst>
            <pc:docMk/>
            <pc:sldMk cId="357245246" sldId="260"/>
            <ac:grpSpMk id="5" creationId="{ABCFBF2A-6358-7FA9-81E2-C9F53244E7F5}"/>
          </ac:grpSpMkLst>
        </pc:grpChg>
        <pc:picChg chg="mod">
          <ac:chgData name="Simmons, Summer Anne - simmo2sa" userId="S::simmo2sa@dukes.jmu.edu::3eb430b8-a792-4eb7-8b5b-868c90e6c1de" providerId="AD" clId="Web-{BF2E8FED-8DC0-0B4F-FA2D-580E76B098CF}" dt="2024-03-20T19:46:59.386" v="64" actId="1076"/>
          <ac:picMkLst>
            <pc:docMk/>
            <pc:sldMk cId="357245246" sldId="260"/>
            <ac:picMk id="6" creationId="{8F420DA6-7C30-FA79-0944-18056CFA30DE}"/>
          </ac:picMkLst>
        </pc:picChg>
        <pc:picChg chg="mod">
          <ac:chgData name="Simmons, Summer Anne - simmo2sa" userId="S::simmo2sa@dukes.jmu.edu::3eb430b8-a792-4eb7-8b5b-868c90e6c1de" providerId="AD" clId="Web-{BF2E8FED-8DC0-0B4F-FA2D-580E76B098CF}" dt="2024-03-20T19:46:57.589" v="63" actId="1076"/>
          <ac:picMkLst>
            <pc:docMk/>
            <pc:sldMk cId="357245246" sldId="260"/>
            <ac:picMk id="22" creationId="{560E5012-07B9-9B5B-97FE-52E406DCA72E}"/>
          </ac:picMkLst>
        </pc:picChg>
      </pc:sldChg>
      <pc:sldChg chg="modSp modNotes">
        <pc:chgData name="Simmons, Summer Anne - simmo2sa" userId="S::simmo2sa@dukes.jmu.edu::3eb430b8-a792-4eb7-8b5b-868c90e6c1de" providerId="AD" clId="Web-{BF2E8FED-8DC0-0B4F-FA2D-580E76B098CF}" dt="2024-03-21T00:24:10.429" v="423"/>
        <pc:sldMkLst>
          <pc:docMk/>
          <pc:sldMk cId="475475724" sldId="265"/>
        </pc:sldMkLst>
        <pc:spChg chg="mod">
          <ac:chgData name="Simmons, Summer Anne - simmo2sa" userId="S::simmo2sa@dukes.jmu.edu::3eb430b8-a792-4eb7-8b5b-868c90e6c1de" providerId="AD" clId="Web-{BF2E8FED-8DC0-0B4F-FA2D-580E76B098CF}" dt="2024-03-20T23:37:05.877" v="257" actId="20577"/>
          <ac:spMkLst>
            <pc:docMk/>
            <pc:sldMk cId="475475724" sldId="265"/>
            <ac:spMk id="7" creationId="{FD3A3F8E-F22F-4380-435D-3D869BC74810}"/>
          </ac:spMkLst>
        </pc:spChg>
        <pc:spChg chg="mod">
          <ac:chgData name="Simmons, Summer Anne - simmo2sa" userId="S::simmo2sa@dukes.jmu.edu::3eb430b8-a792-4eb7-8b5b-868c90e6c1de" providerId="AD" clId="Web-{BF2E8FED-8DC0-0B4F-FA2D-580E76B098CF}" dt="2024-03-20T19:16:08.675" v="39" actId="1076"/>
          <ac:spMkLst>
            <pc:docMk/>
            <pc:sldMk cId="475475724" sldId="265"/>
            <ac:spMk id="12" creationId="{5E601D0E-F779-48CE-7BCF-2320351F75E2}"/>
          </ac:spMkLst>
        </pc:spChg>
        <pc:grpChg chg="mod">
          <ac:chgData name="Simmons, Summer Anne - simmo2sa" userId="S::simmo2sa@dukes.jmu.edu::3eb430b8-a792-4eb7-8b5b-868c90e6c1de" providerId="AD" clId="Web-{BF2E8FED-8DC0-0B4F-FA2D-580E76B098CF}" dt="2024-03-20T23:37:17.378" v="258" actId="1076"/>
          <ac:grpSpMkLst>
            <pc:docMk/>
            <pc:sldMk cId="475475724" sldId="265"/>
            <ac:grpSpMk id="3" creationId="{B89DDD3A-662E-A127-85EF-39E024A5979A}"/>
          </ac:grpSpMkLst>
        </pc:grpChg>
        <pc:picChg chg="mod">
          <ac:chgData name="Simmons, Summer Anne - simmo2sa" userId="S::simmo2sa@dukes.jmu.edu::3eb430b8-a792-4eb7-8b5b-868c90e6c1de" providerId="AD" clId="Web-{BF2E8FED-8DC0-0B4F-FA2D-580E76B098CF}" dt="2024-03-20T23:37:21.675" v="259" actId="1076"/>
          <ac:picMkLst>
            <pc:docMk/>
            <pc:sldMk cId="475475724" sldId="265"/>
            <ac:picMk id="18" creationId="{D1AD48DD-1FAE-7DF3-4AD5-F607B049AD91}"/>
          </ac:picMkLst>
        </pc:picChg>
      </pc:sldChg>
      <pc:sldChg chg="modSp modNotes">
        <pc:chgData name="Simmons, Summer Anne - simmo2sa" userId="S::simmo2sa@dukes.jmu.edu::3eb430b8-a792-4eb7-8b5b-868c90e6c1de" providerId="AD" clId="Web-{BF2E8FED-8DC0-0B4F-FA2D-580E76B098CF}" dt="2024-03-20T19:46:18.306" v="56"/>
        <pc:sldMkLst>
          <pc:docMk/>
          <pc:sldMk cId="2894050766" sldId="266"/>
        </pc:sldMkLst>
        <pc:picChg chg="mod">
          <ac:chgData name="Simmons, Summer Anne - simmo2sa" userId="S::simmo2sa@dukes.jmu.edu::3eb430b8-a792-4eb7-8b5b-868c90e6c1de" providerId="AD" clId="Web-{BF2E8FED-8DC0-0B4F-FA2D-580E76B098CF}" dt="2024-03-20T18:19:53.735" v="37" actId="1076"/>
          <ac:picMkLst>
            <pc:docMk/>
            <pc:sldMk cId="2894050766" sldId="266"/>
            <ac:picMk id="4" creationId="{12EDA05D-F0C5-C467-11CF-4204A7959B02}"/>
          </ac:picMkLst>
        </pc:picChg>
      </pc:sldChg>
      <pc:sldChg chg="modSp">
        <pc:chgData name="Simmons, Summer Anne - simmo2sa" userId="S::simmo2sa@dukes.jmu.edu::3eb430b8-a792-4eb7-8b5b-868c90e6c1de" providerId="AD" clId="Web-{BF2E8FED-8DC0-0B4F-FA2D-580E76B098CF}" dt="2024-03-20T21:56:27.594" v="66" actId="1076"/>
        <pc:sldMkLst>
          <pc:docMk/>
          <pc:sldMk cId="953376483" sldId="267"/>
        </pc:sldMkLst>
        <pc:picChg chg="mod">
          <ac:chgData name="Simmons, Summer Anne - simmo2sa" userId="S::simmo2sa@dukes.jmu.edu::3eb430b8-a792-4eb7-8b5b-868c90e6c1de" providerId="AD" clId="Web-{BF2E8FED-8DC0-0B4F-FA2D-580E76B098CF}" dt="2024-03-20T21:56:27.594" v="66" actId="1076"/>
          <ac:picMkLst>
            <pc:docMk/>
            <pc:sldMk cId="953376483" sldId="267"/>
            <ac:picMk id="5" creationId="{0A79F354-542C-E8DF-5EC4-87015FF74BBE}"/>
          </ac:picMkLst>
        </pc:picChg>
      </pc:sldChg>
      <pc:sldChg chg="addSp modSp mod setBg modNotes">
        <pc:chgData name="Simmons, Summer Anne - simmo2sa" userId="S::simmo2sa@dukes.jmu.edu::3eb430b8-a792-4eb7-8b5b-868c90e6c1de" providerId="AD" clId="Web-{BF2E8FED-8DC0-0B4F-FA2D-580E76B098CF}" dt="2024-03-20T23:14:34.320" v="246" actId="1076"/>
        <pc:sldMkLst>
          <pc:docMk/>
          <pc:sldMk cId="263178837" sldId="268"/>
        </pc:sldMkLst>
        <pc:spChg chg="mod">
          <ac:chgData name="Simmons, Summer Anne - simmo2sa" userId="S::simmo2sa@dukes.jmu.edu::3eb430b8-a792-4eb7-8b5b-868c90e6c1de" providerId="AD" clId="Web-{BF2E8FED-8DC0-0B4F-FA2D-580E76B098CF}" dt="2024-03-20T23:13:55.006" v="243"/>
          <ac:spMkLst>
            <pc:docMk/>
            <pc:sldMk cId="263178837" sldId="268"/>
            <ac:spMk id="2" creationId="{388C95BF-5A04-A287-3093-B91AAEEE4850}"/>
          </ac:spMkLst>
        </pc:spChg>
        <pc:spChg chg="mod">
          <ac:chgData name="Simmons, Summer Anne - simmo2sa" userId="S::simmo2sa@dukes.jmu.edu::3eb430b8-a792-4eb7-8b5b-868c90e6c1de" providerId="AD" clId="Web-{BF2E8FED-8DC0-0B4F-FA2D-580E76B098CF}" dt="2024-03-20T23:13:55.006" v="243"/>
          <ac:spMkLst>
            <pc:docMk/>
            <pc:sldMk cId="263178837" sldId="268"/>
            <ac:spMk id="3" creationId="{93E8931B-872A-0C14-FD99-15A4FBD4B591}"/>
          </ac:spMkLst>
        </pc:spChg>
        <pc:spChg chg="add">
          <ac:chgData name="Simmons, Summer Anne - simmo2sa" userId="S::simmo2sa@dukes.jmu.edu::3eb430b8-a792-4eb7-8b5b-868c90e6c1de" providerId="AD" clId="Web-{BF2E8FED-8DC0-0B4F-FA2D-580E76B098CF}" dt="2024-03-20T23:13:55.006" v="243"/>
          <ac:spMkLst>
            <pc:docMk/>
            <pc:sldMk cId="263178837" sldId="268"/>
            <ac:spMk id="9" creationId="{F13C74B1-5B17-4795-BED0-7140497B445A}"/>
          </ac:spMkLst>
        </pc:spChg>
        <pc:spChg chg="add">
          <ac:chgData name="Simmons, Summer Anne - simmo2sa" userId="S::simmo2sa@dukes.jmu.edu::3eb430b8-a792-4eb7-8b5b-868c90e6c1de" providerId="AD" clId="Web-{BF2E8FED-8DC0-0B4F-FA2D-580E76B098CF}" dt="2024-03-20T23:13:55.006" v="243"/>
          <ac:spMkLst>
            <pc:docMk/>
            <pc:sldMk cId="263178837" sldId="268"/>
            <ac:spMk id="11" creationId="{D4974D33-8DC5-464E-8C6D-BE58F0669C17}"/>
          </ac:spMkLst>
        </pc:spChg>
        <pc:picChg chg="add mod">
          <ac:chgData name="Simmons, Summer Anne - simmo2sa" userId="S::simmo2sa@dukes.jmu.edu::3eb430b8-a792-4eb7-8b5b-868c90e6c1de" providerId="AD" clId="Web-{BF2E8FED-8DC0-0B4F-FA2D-580E76B098CF}" dt="2024-03-20T23:14:34.320" v="246" actId="1076"/>
          <ac:picMkLst>
            <pc:docMk/>
            <pc:sldMk cId="263178837" sldId="268"/>
            <ac:picMk id="4" creationId="{4E11DD5E-1D9F-85E6-F63D-5D5ACB3AAFBF}"/>
          </ac:picMkLst>
        </pc:picChg>
      </pc:sldChg>
    </pc:docChg>
  </pc:docChgLst>
  <pc:docChgLst>
    <pc:chgData name="Dumas, Jake Tyler - dumasjt" userId="a7756c96-b372-4a30-9bf2-6759ee41a815" providerId="ADAL" clId="{5AE1084F-E33B-5D49-83D2-7E928A9944BD}"/>
    <pc:docChg chg="modSld">
      <pc:chgData name="Dumas, Jake Tyler - dumasjt" userId="a7756c96-b372-4a30-9bf2-6759ee41a815" providerId="ADAL" clId="{5AE1084F-E33B-5D49-83D2-7E928A9944BD}" dt="2024-03-01T20:29:51.052" v="1"/>
      <pc:docMkLst>
        <pc:docMk/>
      </pc:docMkLst>
      <pc:sldChg chg="modSp">
        <pc:chgData name="Dumas, Jake Tyler - dumasjt" userId="a7756c96-b372-4a30-9bf2-6759ee41a815" providerId="ADAL" clId="{5AE1084F-E33B-5D49-83D2-7E928A9944BD}" dt="2024-03-01T20:29:51.052" v="1"/>
        <pc:sldMkLst>
          <pc:docMk/>
          <pc:sldMk cId="1332866782" sldId="259"/>
        </pc:sldMkLst>
        <pc:graphicFrameChg chg="mod">
          <ac:chgData name="Dumas, Jake Tyler - dumasjt" userId="a7756c96-b372-4a30-9bf2-6759ee41a815" providerId="ADAL" clId="{5AE1084F-E33B-5D49-83D2-7E928A9944BD}" dt="2024-03-01T20:29:51.052" v="1"/>
          <ac:graphicFrameMkLst>
            <pc:docMk/>
            <pc:sldMk cId="1332866782" sldId="259"/>
            <ac:graphicFrameMk id="8" creationId="{F1D0CB0A-460A-856D-E3A4-0F1C8D84265D}"/>
          </ac:graphicFrameMkLst>
        </pc:graphicFrameChg>
      </pc:sldChg>
    </pc:docChg>
  </pc:docChgLst>
  <pc:docChgLst>
    <pc:chgData name="Simmons, Summer Anne - simmo2sa" userId="S::simmo2sa@dukes.jmu.edu::3eb430b8-a792-4eb7-8b5b-868c90e6c1de" providerId="AD" clId="Web-{AAD39F0F-07E3-965C-6D11-2B680614E7EB}"/>
    <pc:docChg chg="modSld">
      <pc:chgData name="Simmons, Summer Anne - simmo2sa" userId="S::simmo2sa@dukes.jmu.edu::3eb430b8-a792-4eb7-8b5b-868c90e6c1de" providerId="AD" clId="Web-{AAD39F0F-07E3-965C-6D11-2B680614E7EB}" dt="2024-03-21T21:56:06.829" v="5"/>
      <pc:docMkLst>
        <pc:docMk/>
      </pc:docMkLst>
      <pc:sldChg chg="modNotes">
        <pc:chgData name="Simmons, Summer Anne - simmo2sa" userId="S::simmo2sa@dukes.jmu.edu::3eb430b8-a792-4eb7-8b5b-868c90e6c1de" providerId="AD" clId="Web-{AAD39F0F-07E3-965C-6D11-2B680614E7EB}" dt="2024-03-21T21:56:06.829" v="5"/>
        <pc:sldMkLst>
          <pc:docMk/>
          <pc:sldMk cId="3892140213" sldId="269"/>
        </pc:sldMkLst>
      </pc:sldChg>
    </pc:docChg>
  </pc:docChgLst>
  <pc:docChgLst>
    <pc:chgData name="Tacinelli, Michael Anthony - tacinema" userId="5b076a4e-0d9e-4b6d-85a7-ccb9a6c121f3" providerId="ADAL" clId="{4B585B39-505E-4CF7-A608-A6671BEA07BB}"/>
    <pc:docChg chg="undo redo custSel modSld">
      <pc:chgData name="Tacinelli, Michael Anthony - tacinema" userId="5b076a4e-0d9e-4b6d-85a7-ccb9a6c121f3" providerId="ADAL" clId="{4B585B39-505E-4CF7-A608-A6671BEA07BB}" dt="2024-03-21T20:34:34.654" v="4802" actId="1076"/>
      <pc:docMkLst>
        <pc:docMk/>
      </pc:docMkLst>
      <pc:sldChg chg="addSp delSp modSp mod setClrOvrMap">
        <pc:chgData name="Tacinelli, Michael Anthony - tacinema" userId="5b076a4e-0d9e-4b6d-85a7-ccb9a6c121f3" providerId="ADAL" clId="{4B585B39-505E-4CF7-A608-A6671BEA07BB}" dt="2024-03-17T23:45:11.580" v="2541" actId="1076"/>
        <pc:sldMkLst>
          <pc:docMk/>
          <pc:sldMk cId="109857222" sldId="256"/>
        </pc:sldMkLst>
        <pc:spChg chg="add mod">
          <ac:chgData name="Tacinelli, Michael Anthony - tacinema" userId="5b076a4e-0d9e-4b6d-85a7-ccb9a6c121f3" providerId="ADAL" clId="{4B585B39-505E-4CF7-A608-A6671BEA07BB}" dt="2024-03-17T23:44:03.732" v="2534" actId="1076"/>
          <ac:spMkLst>
            <pc:docMk/>
            <pc:sldMk cId="109857222" sldId="256"/>
            <ac:spMk id="2" creationId="{1E0DE6C7-B822-081A-383B-DF8D489446D4}"/>
          </ac:spMkLst>
        </pc:spChg>
        <pc:spChg chg="add del">
          <ac:chgData name="Tacinelli, Michael Anthony - tacinema" userId="5b076a4e-0d9e-4b6d-85a7-ccb9a6c121f3" providerId="ADAL" clId="{4B585B39-505E-4CF7-A608-A6671BEA07BB}" dt="2024-03-17T23:41:52.478" v="2529" actId="26606"/>
          <ac:spMkLst>
            <pc:docMk/>
            <pc:sldMk cId="109857222" sldId="256"/>
            <ac:spMk id="6" creationId="{86FF76B9-219D-4469-AF87-0236D29032F1}"/>
          </ac:spMkLst>
        </pc:spChg>
        <pc:spChg chg="add del">
          <ac:chgData name="Tacinelli, Michael Anthony - tacinema" userId="5b076a4e-0d9e-4b6d-85a7-ccb9a6c121f3" providerId="ADAL" clId="{4B585B39-505E-4CF7-A608-A6671BEA07BB}" dt="2024-03-17T23:41:52.478" v="2529" actId="26606"/>
          <ac:spMkLst>
            <pc:docMk/>
            <pc:sldMk cId="109857222" sldId="256"/>
            <ac:spMk id="10" creationId="{2E80C965-DB6D-4F81-9E9E-B027384D0BD6}"/>
          </ac:spMkLst>
        </pc:spChg>
        <pc:spChg chg="add del">
          <ac:chgData name="Tacinelli, Michael Anthony - tacinema" userId="5b076a4e-0d9e-4b6d-85a7-ccb9a6c121f3" providerId="ADAL" clId="{4B585B39-505E-4CF7-A608-A6671BEA07BB}" dt="2024-03-17T23:41:52.478" v="2529" actId="26606"/>
          <ac:spMkLst>
            <pc:docMk/>
            <pc:sldMk cId="109857222" sldId="256"/>
            <ac:spMk id="14" creationId="{633C5E46-DAC5-4661-9C87-22B08E2A512F}"/>
          </ac:spMkLst>
        </pc:spChg>
        <pc:spChg chg="add del">
          <ac:chgData name="Tacinelli, Michael Anthony - tacinema" userId="5b076a4e-0d9e-4b6d-85a7-ccb9a6c121f3" providerId="ADAL" clId="{4B585B39-505E-4CF7-A608-A6671BEA07BB}" dt="2024-03-17T23:40:59.869" v="2516" actId="26606"/>
          <ac:spMkLst>
            <pc:docMk/>
            <pc:sldMk cId="109857222" sldId="256"/>
            <ac:spMk id="16" creationId="{01D0AF59-99C3-4251-AB9A-C966C6AD4400}"/>
          </ac:spMkLst>
        </pc:spChg>
        <pc:spChg chg="add del">
          <ac:chgData name="Tacinelli, Michael Anthony - tacinema" userId="5b076a4e-0d9e-4b6d-85a7-ccb9a6c121f3" providerId="ADAL" clId="{4B585B39-505E-4CF7-A608-A6671BEA07BB}" dt="2024-03-17T23:40:59.869" v="2516" actId="26606"/>
          <ac:spMkLst>
            <pc:docMk/>
            <pc:sldMk cId="109857222" sldId="256"/>
            <ac:spMk id="18" creationId="{1855405F-37A2-4869-9154-F8BE3BECE6C3}"/>
          </ac:spMkLst>
        </pc:spChg>
        <pc:spChg chg="add del">
          <ac:chgData name="Tacinelli, Michael Anthony - tacinema" userId="5b076a4e-0d9e-4b6d-85a7-ccb9a6c121f3" providerId="ADAL" clId="{4B585B39-505E-4CF7-A608-A6671BEA07BB}" dt="2024-03-17T23:41:24.743" v="2518" actId="26606"/>
          <ac:spMkLst>
            <pc:docMk/>
            <pc:sldMk cId="109857222" sldId="256"/>
            <ac:spMk id="20" creationId="{3DAD86CA-8235-409B-982B-5E7A033E2392}"/>
          </ac:spMkLst>
        </pc:spChg>
        <pc:spChg chg="add del">
          <ac:chgData name="Tacinelli, Michael Anthony - tacinema" userId="5b076a4e-0d9e-4b6d-85a7-ccb9a6c121f3" providerId="ADAL" clId="{4B585B39-505E-4CF7-A608-A6671BEA07BB}" dt="2024-03-17T23:41:24.743" v="2518" actId="26606"/>
          <ac:spMkLst>
            <pc:docMk/>
            <pc:sldMk cId="109857222" sldId="256"/>
            <ac:spMk id="22" creationId="{9F234FBA-3501-47B4-AE0C-AA4AFBC8F603}"/>
          </ac:spMkLst>
        </pc:spChg>
        <pc:spChg chg="add del">
          <ac:chgData name="Tacinelli, Michael Anthony - tacinema" userId="5b076a4e-0d9e-4b6d-85a7-ccb9a6c121f3" providerId="ADAL" clId="{4B585B39-505E-4CF7-A608-A6671BEA07BB}" dt="2024-03-17T23:41:24.743" v="2518" actId="26606"/>
          <ac:spMkLst>
            <pc:docMk/>
            <pc:sldMk cId="109857222" sldId="256"/>
            <ac:spMk id="23" creationId="{B5EF893B-0491-416E-9D33-BADE9600792A}"/>
          </ac:spMkLst>
        </pc:spChg>
        <pc:spChg chg="add del">
          <ac:chgData name="Tacinelli, Michael Anthony - tacinema" userId="5b076a4e-0d9e-4b6d-85a7-ccb9a6c121f3" providerId="ADAL" clId="{4B585B39-505E-4CF7-A608-A6671BEA07BB}" dt="2024-03-17T23:41:28.418" v="2520" actId="26606"/>
          <ac:spMkLst>
            <pc:docMk/>
            <pc:sldMk cId="109857222" sldId="256"/>
            <ac:spMk id="27" creationId="{01D0AF59-99C3-4251-AB9A-C966C6AD4400}"/>
          </ac:spMkLst>
        </pc:spChg>
        <pc:spChg chg="add del">
          <ac:chgData name="Tacinelli, Michael Anthony - tacinema" userId="5b076a4e-0d9e-4b6d-85a7-ccb9a6c121f3" providerId="ADAL" clId="{4B585B39-505E-4CF7-A608-A6671BEA07BB}" dt="2024-03-17T23:41:28.418" v="2520" actId="26606"/>
          <ac:spMkLst>
            <pc:docMk/>
            <pc:sldMk cId="109857222" sldId="256"/>
            <ac:spMk id="28" creationId="{1855405F-37A2-4869-9154-F8BE3BECE6C3}"/>
          </ac:spMkLst>
        </pc:spChg>
        <pc:spChg chg="add del">
          <ac:chgData name="Tacinelli, Michael Anthony - tacinema" userId="5b076a4e-0d9e-4b6d-85a7-ccb9a6c121f3" providerId="ADAL" clId="{4B585B39-505E-4CF7-A608-A6671BEA07BB}" dt="2024-03-17T23:41:50.389" v="2526" actId="26606"/>
          <ac:spMkLst>
            <pc:docMk/>
            <pc:sldMk cId="109857222" sldId="256"/>
            <ac:spMk id="29" creationId="{FF9F2414-84E8-453E-B1F3-389FDE8192D9}"/>
          </ac:spMkLst>
        </pc:spChg>
        <pc:spChg chg="add del">
          <ac:chgData name="Tacinelli, Michael Anthony - tacinema" userId="5b076a4e-0d9e-4b6d-85a7-ccb9a6c121f3" providerId="ADAL" clId="{4B585B39-505E-4CF7-A608-A6671BEA07BB}" dt="2024-03-17T23:41:36.061" v="2522" actId="26606"/>
          <ac:spMkLst>
            <pc:docMk/>
            <pc:sldMk cId="109857222" sldId="256"/>
            <ac:spMk id="30" creationId="{3DAD86CA-8235-409B-982B-5E7A033E2392}"/>
          </ac:spMkLst>
        </pc:spChg>
        <pc:spChg chg="add del">
          <ac:chgData name="Tacinelli, Michael Anthony - tacinema" userId="5b076a4e-0d9e-4b6d-85a7-ccb9a6c121f3" providerId="ADAL" clId="{4B585B39-505E-4CF7-A608-A6671BEA07BB}" dt="2024-03-17T23:41:36.061" v="2522" actId="26606"/>
          <ac:spMkLst>
            <pc:docMk/>
            <pc:sldMk cId="109857222" sldId="256"/>
            <ac:spMk id="31" creationId="{9F234FBA-3501-47B4-AE0C-AA4AFBC8F603}"/>
          </ac:spMkLst>
        </pc:spChg>
        <pc:spChg chg="add del">
          <ac:chgData name="Tacinelli, Michael Anthony - tacinema" userId="5b076a4e-0d9e-4b6d-85a7-ccb9a6c121f3" providerId="ADAL" clId="{4B585B39-505E-4CF7-A608-A6671BEA07BB}" dt="2024-03-17T23:41:36.061" v="2522" actId="26606"/>
          <ac:spMkLst>
            <pc:docMk/>
            <pc:sldMk cId="109857222" sldId="256"/>
            <ac:spMk id="32" creationId="{B5EF893B-0491-416E-9D33-BADE9600792A}"/>
          </ac:spMkLst>
        </pc:spChg>
        <pc:spChg chg="add del">
          <ac:chgData name="Tacinelli, Michael Anthony - tacinema" userId="5b076a4e-0d9e-4b6d-85a7-ccb9a6c121f3" providerId="ADAL" clId="{4B585B39-505E-4CF7-A608-A6671BEA07BB}" dt="2024-03-17T23:41:40.752" v="2524" actId="26606"/>
          <ac:spMkLst>
            <pc:docMk/>
            <pc:sldMk cId="109857222" sldId="256"/>
            <ac:spMk id="35" creationId="{01D0AF59-99C3-4251-AB9A-C966C6AD4400}"/>
          </ac:spMkLst>
        </pc:spChg>
        <pc:spChg chg="add del">
          <ac:chgData name="Tacinelli, Michael Anthony - tacinema" userId="5b076a4e-0d9e-4b6d-85a7-ccb9a6c121f3" providerId="ADAL" clId="{4B585B39-505E-4CF7-A608-A6671BEA07BB}" dt="2024-03-17T23:41:40.752" v="2524" actId="26606"/>
          <ac:spMkLst>
            <pc:docMk/>
            <pc:sldMk cId="109857222" sldId="256"/>
            <ac:spMk id="36" creationId="{1855405F-37A2-4869-9154-F8BE3BECE6C3}"/>
          </ac:spMkLst>
        </pc:spChg>
        <pc:spChg chg="add del">
          <ac:chgData name="Tacinelli, Michael Anthony - tacinema" userId="5b076a4e-0d9e-4b6d-85a7-ccb9a6c121f3" providerId="ADAL" clId="{4B585B39-505E-4CF7-A608-A6671BEA07BB}" dt="2024-03-17T23:41:50.389" v="2526" actId="26606"/>
          <ac:spMkLst>
            <pc:docMk/>
            <pc:sldMk cId="109857222" sldId="256"/>
            <ac:spMk id="38" creationId="{F3060C83-F051-4F0E-ABAD-AA0DFC48B218}"/>
          </ac:spMkLst>
        </pc:spChg>
        <pc:spChg chg="add del">
          <ac:chgData name="Tacinelli, Michael Anthony - tacinema" userId="5b076a4e-0d9e-4b6d-85a7-ccb9a6c121f3" providerId="ADAL" clId="{4B585B39-505E-4CF7-A608-A6671BEA07BB}" dt="2024-03-17T23:41:50.389" v="2526" actId="26606"/>
          <ac:spMkLst>
            <pc:docMk/>
            <pc:sldMk cId="109857222" sldId="256"/>
            <ac:spMk id="39" creationId="{83C98ABE-055B-441F-B07E-44F97F083C39}"/>
          </ac:spMkLst>
        </pc:spChg>
        <pc:spChg chg="add del">
          <ac:chgData name="Tacinelli, Michael Anthony - tacinema" userId="5b076a4e-0d9e-4b6d-85a7-ccb9a6c121f3" providerId="ADAL" clId="{4B585B39-505E-4CF7-A608-A6671BEA07BB}" dt="2024-03-17T23:41:50.389" v="2526" actId="26606"/>
          <ac:spMkLst>
            <pc:docMk/>
            <pc:sldMk cId="109857222" sldId="256"/>
            <ac:spMk id="40" creationId="{29FDB030-9B49-4CED-8CCD-4D99382388AC}"/>
          </ac:spMkLst>
        </pc:spChg>
        <pc:spChg chg="add del">
          <ac:chgData name="Tacinelli, Michael Anthony - tacinema" userId="5b076a4e-0d9e-4b6d-85a7-ccb9a6c121f3" providerId="ADAL" clId="{4B585B39-505E-4CF7-A608-A6671BEA07BB}" dt="2024-03-17T23:41:50.389" v="2526" actId="26606"/>
          <ac:spMkLst>
            <pc:docMk/>
            <pc:sldMk cId="109857222" sldId="256"/>
            <ac:spMk id="41" creationId="{3783CA14-24A1-485C-8B30-D6A5D87987AD}"/>
          </ac:spMkLst>
        </pc:spChg>
        <pc:spChg chg="add del">
          <ac:chgData name="Tacinelli, Michael Anthony - tacinema" userId="5b076a4e-0d9e-4b6d-85a7-ccb9a6c121f3" providerId="ADAL" clId="{4B585B39-505E-4CF7-A608-A6671BEA07BB}" dt="2024-03-17T23:41:50.389" v="2526" actId="26606"/>
          <ac:spMkLst>
            <pc:docMk/>
            <pc:sldMk cId="109857222" sldId="256"/>
            <ac:spMk id="42" creationId="{9A97C86A-04D6-40F7-AE84-31AB43E6A846}"/>
          </ac:spMkLst>
        </pc:spChg>
        <pc:spChg chg="add del">
          <ac:chgData name="Tacinelli, Michael Anthony - tacinema" userId="5b076a4e-0d9e-4b6d-85a7-ccb9a6c121f3" providerId="ADAL" clId="{4B585B39-505E-4CF7-A608-A6671BEA07BB}" dt="2024-03-17T23:41:50.389" v="2526" actId="26606"/>
          <ac:spMkLst>
            <pc:docMk/>
            <pc:sldMk cId="109857222" sldId="256"/>
            <ac:spMk id="43" creationId="{3ECA69A1-7536-43AC-85EF-C7106179F5ED}"/>
          </ac:spMkLst>
        </pc:spChg>
        <pc:spChg chg="add del">
          <ac:chgData name="Tacinelli, Michael Anthony - tacinema" userId="5b076a4e-0d9e-4b6d-85a7-ccb9a6c121f3" providerId="ADAL" clId="{4B585B39-505E-4CF7-A608-A6671BEA07BB}" dt="2024-03-17T23:41:52.446" v="2528" actId="26606"/>
          <ac:spMkLst>
            <pc:docMk/>
            <pc:sldMk cId="109857222" sldId="256"/>
            <ac:spMk id="45" creationId="{01D0AF59-99C3-4251-AB9A-C966C6AD4400}"/>
          </ac:spMkLst>
        </pc:spChg>
        <pc:spChg chg="add del">
          <ac:chgData name="Tacinelli, Michael Anthony - tacinema" userId="5b076a4e-0d9e-4b6d-85a7-ccb9a6c121f3" providerId="ADAL" clId="{4B585B39-505E-4CF7-A608-A6671BEA07BB}" dt="2024-03-17T23:41:52.446" v="2528" actId="26606"/>
          <ac:spMkLst>
            <pc:docMk/>
            <pc:sldMk cId="109857222" sldId="256"/>
            <ac:spMk id="46" creationId="{1855405F-37A2-4869-9154-F8BE3BECE6C3}"/>
          </ac:spMkLst>
        </pc:spChg>
        <pc:spChg chg="add">
          <ac:chgData name="Tacinelli, Michael Anthony - tacinema" userId="5b076a4e-0d9e-4b6d-85a7-ccb9a6c121f3" providerId="ADAL" clId="{4B585B39-505E-4CF7-A608-A6671BEA07BB}" dt="2024-03-17T23:41:52.478" v="2529" actId="26606"/>
          <ac:spMkLst>
            <pc:docMk/>
            <pc:sldMk cId="109857222" sldId="256"/>
            <ac:spMk id="48" creationId="{3DAD86CA-8235-409B-982B-5E7A033E2392}"/>
          </ac:spMkLst>
        </pc:spChg>
        <pc:spChg chg="add">
          <ac:chgData name="Tacinelli, Michael Anthony - tacinema" userId="5b076a4e-0d9e-4b6d-85a7-ccb9a6c121f3" providerId="ADAL" clId="{4B585B39-505E-4CF7-A608-A6671BEA07BB}" dt="2024-03-17T23:41:52.478" v="2529" actId="26606"/>
          <ac:spMkLst>
            <pc:docMk/>
            <pc:sldMk cId="109857222" sldId="256"/>
            <ac:spMk id="49" creationId="{9F234FBA-3501-47B4-AE0C-AA4AFBC8F603}"/>
          </ac:spMkLst>
        </pc:spChg>
        <pc:spChg chg="add">
          <ac:chgData name="Tacinelli, Michael Anthony - tacinema" userId="5b076a4e-0d9e-4b6d-85a7-ccb9a6c121f3" providerId="ADAL" clId="{4B585B39-505E-4CF7-A608-A6671BEA07BB}" dt="2024-03-17T23:41:52.478" v="2529" actId="26606"/>
          <ac:spMkLst>
            <pc:docMk/>
            <pc:sldMk cId="109857222" sldId="256"/>
            <ac:spMk id="50" creationId="{B5EF893B-0491-416E-9D33-BADE9600792A}"/>
          </ac:spMkLst>
        </pc:spChg>
        <pc:grpChg chg="add del">
          <ac:chgData name="Tacinelli, Michael Anthony - tacinema" userId="5b076a4e-0d9e-4b6d-85a7-ccb9a6c121f3" providerId="ADAL" clId="{4B585B39-505E-4CF7-A608-A6671BEA07BB}" dt="2024-03-17T23:41:52.478" v="2529" actId="26606"/>
          <ac:grpSpMkLst>
            <pc:docMk/>
            <pc:sldMk cId="109857222" sldId="256"/>
            <ac:grpSpMk id="7" creationId="{DB88BD78-87E1-424D-B479-C37D8E41B12E}"/>
          </ac:grpSpMkLst>
        </pc:grpChg>
        <pc:picChg chg="mod">
          <ac:chgData name="Tacinelli, Michael Anthony - tacinema" userId="5b076a4e-0d9e-4b6d-85a7-ccb9a6c121f3" providerId="ADAL" clId="{4B585B39-505E-4CF7-A608-A6671BEA07BB}" dt="2024-03-17T23:41:52.478" v="2529" actId="26606"/>
          <ac:picMkLst>
            <pc:docMk/>
            <pc:sldMk cId="109857222" sldId="256"/>
            <ac:picMk id="4" creationId="{B235DFC8-0C83-B1EC-C53E-1F4542B92EB1}"/>
          </ac:picMkLst>
        </pc:picChg>
        <pc:picChg chg="add mod">
          <ac:chgData name="Tacinelli, Michael Anthony - tacinema" userId="5b076a4e-0d9e-4b6d-85a7-ccb9a6c121f3" providerId="ADAL" clId="{4B585B39-505E-4CF7-A608-A6671BEA07BB}" dt="2024-03-17T23:45:11.580" v="2541" actId="1076"/>
          <ac:picMkLst>
            <pc:docMk/>
            <pc:sldMk cId="109857222" sldId="256"/>
            <ac:picMk id="5" creationId="{BF5B39F7-D464-E51C-E23F-45EA42C3DEF3}"/>
          </ac:picMkLst>
        </pc:picChg>
        <pc:cxnChg chg="add del">
          <ac:chgData name="Tacinelli, Michael Anthony - tacinema" userId="5b076a4e-0d9e-4b6d-85a7-ccb9a6c121f3" providerId="ADAL" clId="{4B585B39-505E-4CF7-A608-A6671BEA07BB}" dt="2024-03-17T23:41:24.743" v="2518" actId="26606"/>
          <ac:cxnSpMkLst>
            <pc:docMk/>
            <pc:sldMk cId="109857222" sldId="256"/>
            <ac:cxnSpMk id="25" creationId="{469F4FF8-F8B0-4630-BA1B-0D8B324CD5FF}"/>
          </ac:cxnSpMkLst>
        </pc:cxnChg>
        <pc:cxnChg chg="add del">
          <ac:chgData name="Tacinelli, Michael Anthony - tacinema" userId="5b076a4e-0d9e-4b6d-85a7-ccb9a6c121f3" providerId="ADAL" clId="{4B585B39-505E-4CF7-A608-A6671BEA07BB}" dt="2024-03-17T23:41:36.061" v="2522" actId="26606"/>
          <ac:cxnSpMkLst>
            <pc:docMk/>
            <pc:sldMk cId="109857222" sldId="256"/>
            <ac:cxnSpMk id="33" creationId="{469F4FF8-F8B0-4630-BA1B-0D8B324CD5FF}"/>
          </ac:cxnSpMkLst>
        </pc:cxnChg>
        <pc:cxnChg chg="add">
          <ac:chgData name="Tacinelli, Michael Anthony - tacinema" userId="5b076a4e-0d9e-4b6d-85a7-ccb9a6c121f3" providerId="ADAL" clId="{4B585B39-505E-4CF7-A608-A6671BEA07BB}" dt="2024-03-17T23:41:52.478" v="2529" actId="26606"/>
          <ac:cxnSpMkLst>
            <pc:docMk/>
            <pc:sldMk cId="109857222" sldId="256"/>
            <ac:cxnSpMk id="51" creationId="{469F4FF8-F8B0-4630-BA1B-0D8B324CD5FF}"/>
          </ac:cxnSpMkLst>
        </pc:cxnChg>
      </pc:sldChg>
      <pc:sldChg chg="addSp delSp modSp mod modNotesTx">
        <pc:chgData name="Tacinelli, Michael Anthony - tacinema" userId="5b076a4e-0d9e-4b6d-85a7-ccb9a6c121f3" providerId="ADAL" clId="{4B585B39-505E-4CF7-A608-A6671BEA07BB}" dt="2024-03-20T23:07:24.550" v="4800" actId="14100"/>
        <pc:sldMkLst>
          <pc:docMk/>
          <pc:sldMk cId="1332866782" sldId="259"/>
        </pc:sldMkLst>
        <pc:spChg chg="mod">
          <ac:chgData name="Tacinelli, Michael Anthony - tacinema" userId="5b076a4e-0d9e-4b6d-85a7-ccb9a6c121f3" providerId="ADAL" clId="{4B585B39-505E-4CF7-A608-A6671BEA07BB}" dt="2024-03-19T20:16:37.679" v="3003" actId="20577"/>
          <ac:spMkLst>
            <pc:docMk/>
            <pc:sldMk cId="1332866782" sldId="259"/>
            <ac:spMk id="2" creationId="{7B08D6B5-6934-57AC-5FC3-CC1623CCBED0}"/>
          </ac:spMkLst>
        </pc:spChg>
        <pc:spChg chg="del mod">
          <ac:chgData name="Tacinelli, Michael Anthony - tacinema" userId="5b076a4e-0d9e-4b6d-85a7-ccb9a6c121f3" providerId="ADAL" clId="{4B585B39-505E-4CF7-A608-A6671BEA07BB}" dt="2024-03-01T19:45:00.911" v="41" actId="1957"/>
          <ac:spMkLst>
            <pc:docMk/>
            <pc:sldMk cId="1332866782" sldId="259"/>
            <ac:spMk id="3" creationId="{1BFFD7B4-9135-7C6C-C0B2-16A76D35BA43}"/>
          </ac:spMkLst>
        </pc:spChg>
        <pc:spChg chg="add mod">
          <ac:chgData name="Tacinelli, Michael Anthony - tacinema" userId="5b076a4e-0d9e-4b6d-85a7-ccb9a6c121f3" providerId="ADAL" clId="{4B585B39-505E-4CF7-A608-A6671BEA07BB}" dt="2024-03-20T22:10:02.214" v="4765" actId="1076"/>
          <ac:spMkLst>
            <pc:docMk/>
            <pc:sldMk cId="1332866782" sldId="259"/>
            <ac:spMk id="4" creationId="{DFF6F294-95D7-0368-7D3C-F3E839D45F63}"/>
          </ac:spMkLst>
        </pc:spChg>
        <pc:spChg chg="add mod">
          <ac:chgData name="Tacinelli, Michael Anthony - tacinema" userId="5b076a4e-0d9e-4b6d-85a7-ccb9a6c121f3" providerId="ADAL" clId="{4B585B39-505E-4CF7-A608-A6671BEA07BB}" dt="2024-03-19T23:13:45.108" v="3602" actId="14100"/>
          <ac:spMkLst>
            <pc:docMk/>
            <pc:sldMk cId="1332866782" sldId="259"/>
            <ac:spMk id="5" creationId="{872064EF-D051-667D-2941-8505A1CB4B74}"/>
          </ac:spMkLst>
        </pc:spChg>
        <pc:spChg chg="add del mod">
          <ac:chgData name="Tacinelli, Michael Anthony - tacinema" userId="5b076a4e-0d9e-4b6d-85a7-ccb9a6c121f3" providerId="ADAL" clId="{4B585B39-505E-4CF7-A608-A6671BEA07BB}" dt="2024-03-19T19:12:59.766" v="2870"/>
          <ac:spMkLst>
            <pc:docMk/>
            <pc:sldMk cId="1332866782" sldId="259"/>
            <ac:spMk id="7" creationId="{445739C4-D69A-658A-0234-A7EF1340FEA3}"/>
          </ac:spMkLst>
        </pc:spChg>
        <pc:spChg chg="add del mod">
          <ac:chgData name="Tacinelli, Michael Anthony - tacinema" userId="5b076a4e-0d9e-4b6d-85a7-ccb9a6c121f3" providerId="ADAL" clId="{4B585B39-505E-4CF7-A608-A6671BEA07BB}" dt="2024-03-06T23:16:02.631" v="1176" actId="12084"/>
          <ac:spMkLst>
            <pc:docMk/>
            <pc:sldMk cId="1332866782" sldId="259"/>
            <ac:spMk id="9" creationId="{FD676068-4CB9-F94F-1C88-450CEB914913}"/>
          </ac:spMkLst>
        </pc:spChg>
        <pc:spChg chg="add del mod">
          <ac:chgData name="Tacinelli, Michael Anthony - tacinema" userId="5b076a4e-0d9e-4b6d-85a7-ccb9a6c121f3" providerId="ADAL" clId="{4B585B39-505E-4CF7-A608-A6671BEA07BB}" dt="2024-03-06T23:19:12.333" v="1207" actId="478"/>
          <ac:spMkLst>
            <pc:docMk/>
            <pc:sldMk cId="1332866782" sldId="259"/>
            <ac:spMk id="10" creationId="{4FE743D8-9367-0F19-6FE4-7B73AB5600B3}"/>
          </ac:spMkLst>
        </pc:spChg>
        <pc:spChg chg="add del mod">
          <ac:chgData name="Tacinelli, Michael Anthony - tacinema" userId="5b076a4e-0d9e-4b6d-85a7-ccb9a6c121f3" providerId="ADAL" clId="{4B585B39-505E-4CF7-A608-A6671BEA07BB}" dt="2024-03-19T20:00:53.928" v="2936" actId="478"/>
          <ac:spMkLst>
            <pc:docMk/>
            <pc:sldMk cId="1332866782" sldId="259"/>
            <ac:spMk id="11" creationId="{64F530DB-5BCE-F1BB-3810-BF26763104B9}"/>
          </ac:spMkLst>
        </pc:spChg>
        <pc:spChg chg="add del mod">
          <ac:chgData name="Tacinelli, Michael Anthony - tacinema" userId="5b076a4e-0d9e-4b6d-85a7-ccb9a6c121f3" providerId="ADAL" clId="{4B585B39-505E-4CF7-A608-A6671BEA07BB}" dt="2024-03-06T23:19:27.538" v="1211" actId="478"/>
          <ac:spMkLst>
            <pc:docMk/>
            <pc:sldMk cId="1332866782" sldId="259"/>
            <ac:spMk id="11" creationId="{FD27A871-5B24-4A1F-0BEB-57696BFFEE70}"/>
          </ac:spMkLst>
        </pc:spChg>
        <pc:spChg chg="add del">
          <ac:chgData name="Tacinelli, Michael Anthony - tacinema" userId="5b076a4e-0d9e-4b6d-85a7-ccb9a6c121f3" providerId="ADAL" clId="{4B585B39-505E-4CF7-A608-A6671BEA07BB}" dt="2024-03-01T20:33:37.498" v="916" actId="478"/>
          <ac:spMkLst>
            <pc:docMk/>
            <pc:sldMk cId="1332866782" sldId="259"/>
            <ac:spMk id="12" creationId="{137AA87B-BA5C-53D0-A14B-525F060B2CB3}"/>
          </ac:spMkLst>
        </pc:spChg>
        <pc:spChg chg="add del mod">
          <ac:chgData name="Tacinelli, Michael Anthony - tacinema" userId="5b076a4e-0d9e-4b6d-85a7-ccb9a6c121f3" providerId="ADAL" clId="{4B585B39-505E-4CF7-A608-A6671BEA07BB}" dt="2024-03-01T20:47:30.025" v="944" actId="478"/>
          <ac:spMkLst>
            <pc:docMk/>
            <pc:sldMk cId="1332866782" sldId="259"/>
            <ac:spMk id="13" creationId="{9036781A-97A9-89D5-9029-6E350445DE41}"/>
          </ac:spMkLst>
        </pc:spChg>
        <pc:spChg chg="add del mod">
          <ac:chgData name="Tacinelli, Michael Anthony - tacinema" userId="5b076a4e-0d9e-4b6d-85a7-ccb9a6c121f3" providerId="ADAL" clId="{4B585B39-505E-4CF7-A608-A6671BEA07BB}" dt="2024-03-01T20:48:08.724" v="949"/>
          <ac:spMkLst>
            <pc:docMk/>
            <pc:sldMk cId="1332866782" sldId="259"/>
            <ac:spMk id="15" creationId="{A0A4C09B-CBA3-625F-2B24-8B02D2C9EBCD}"/>
          </ac:spMkLst>
        </pc:spChg>
        <pc:spChg chg="add mod">
          <ac:chgData name="Tacinelli, Michael Anthony - tacinema" userId="5b076a4e-0d9e-4b6d-85a7-ccb9a6c121f3" providerId="ADAL" clId="{4B585B39-505E-4CF7-A608-A6671BEA07BB}" dt="2024-03-19T20:09:37.543" v="2990" actId="1076"/>
          <ac:spMkLst>
            <pc:docMk/>
            <pc:sldMk cId="1332866782" sldId="259"/>
            <ac:spMk id="16" creationId="{705238B4-6FFD-D5D8-974A-8CAF40F3042C}"/>
          </ac:spMkLst>
        </pc:spChg>
        <pc:graphicFrameChg chg="add del mod modGraphic">
          <ac:chgData name="Tacinelli, Michael Anthony - tacinema" userId="5b076a4e-0d9e-4b6d-85a7-ccb9a6c121f3" providerId="ADAL" clId="{4B585B39-505E-4CF7-A608-A6671BEA07BB}" dt="2024-03-19T19:59:10.701" v="2914" actId="478"/>
          <ac:graphicFrameMkLst>
            <pc:docMk/>
            <pc:sldMk cId="1332866782" sldId="259"/>
            <ac:graphicFrameMk id="3" creationId="{613E8643-8013-69C8-8BEA-6B8D8DF803BD}"/>
          </ac:graphicFrameMkLst>
        </pc:graphicFrameChg>
        <pc:graphicFrameChg chg="add del mod">
          <ac:chgData name="Tacinelli, Michael Anthony - tacinema" userId="5b076a4e-0d9e-4b6d-85a7-ccb9a6c121f3" providerId="ADAL" clId="{4B585B39-505E-4CF7-A608-A6671BEA07BB}" dt="2024-03-19T23:13:24.039" v="3595" actId="478"/>
          <ac:graphicFrameMkLst>
            <pc:docMk/>
            <pc:sldMk cId="1332866782" sldId="259"/>
            <ac:graphicFrameMk id="8" creationId="{F1D0CB0A-460A-856D-E3A4-0F1C8D84265D}"/>
          </ac:graphicFrameMkLst>
        </pc:graphicFrameChg>
        <pc:graphicFrameChg chg="add del modGraphic">
          <ac:chgData name="Tacinelli, Michael Anthony - tacinema" userId="5b076a4e-0d9e-4b6d-85a7-ccb9a6c121f3" providerId="ADAL" clId="{4B585B39-505E-4CF7-A608-A6671BEA07BB}" dt="2024-03-01T20:47:52.299" v="946" actId="478"/>
          <ac:graphicFrameMkLst>
            <pc:docMk/>
            <pc:sldMk cId="1332866782" sldId="259"/>
            <ac:graphicFrameMk id="14" creationId="{5925616D-C038-3106-1783-7B412E92C11A}"/>
          </ac:graphicFrameMkLst>
        </pc:graphicFrameChg>
        <pc:picChg chg="add mod">
          <ac:chgData name="Tacinelli, Michael Anthony - tacinema" userId="5b076a4e-0d9e-4b6d-85a7-ccb9a6c121f3" providerId="ADAL" clId="{4B585B39-505E-4CF7-A608-A6671BEA07BB}" dt="2024-03-20T23:07:24.550" v="4800" actId="14100"/>
          <ac:picMkLst>
            <pc:docMk/>
            <pc:sldMk cId="1332866782" sldId="259"/>
            <ac:picMk id="6" creationId="{2B1ECECA-9A14-425B-3FEB-D801C39BD8CA}"/>
          </ac:picMkLst>
        </pc:picChg>
        <pc:picChg chg="add del mod">
          <ac:chgData name="Tacinelli, Michael Anthony - tacinema" userId="5b076a4e-0d9e-4b6d-85a7-ccb9a6c121f3" providerId="ADAL" clId="{4B585B39-505E-4CF7-A608-A6671BEA07BB}" dt="2024-03-17T22:18:16.145" v="2378" actId="478"/>
          <ac:picMkLst>
            <pc:docMk/>
            <pc:sldMk cId="1332866782" sldId="259"/>
            <ac:picMk id="6" creationId="{55798B10-0E32-540D-BDEE-B4101BDC3E82}"/>
          </ac:picMkLst>
        </pc:picChg>
        <pc:picChg chg="add del mod">
          <ac:chgData name="Tacinelli, Michael Anthony - tacinema" userId="5b076a4e-0d9e-4b6d-85a7-ccb9a6c121f3" providerId="ADAL" clId="{4B585B39-505E-4CF7-A608-A6671BEA07BB}" dt="2024-03-20T23:07:03.091" v="4795" actId="478"/>
          <ac:picMkLst>
            <pc:docMk/>
            <pc:sldMk cId="1332866782" sldId="259"/>
            <ac:picMk id="7" creationId="{587B8F0E-8D61-1F52-1995-3B0D9679C734}"/>
          </ac:picMkLst>
        </pc:picChg>
        <pc:picChg chg="add del mod">
          <ac:chgData name="Tacinelli, Michael Anthony - tacinema" userId="5b076a4e-0d9e-4b6d-85a7-ccb9a6c121f3" providerId="ADAL" clId="{4B585B39-505E-4CF7-A608-A6671BEA07BB}" dt="2024-03-19T20:02:09.549" v="2943" actId="478"/>
          <ac:picMkLst>
            <pc:docMk/>
            <pc:sldMk cId="1332866782" sldId="259"/>
            <ac:picMk id="9" creationId="{B56101FE-1D9D-9CB7-20D3-F17DE586B34B}"/>
          </ac:picMkLst>
        </pc:picChg>
        <pc:picChg chg="add del mod">
          <ac:chgData name="Tacinelli, Michael Anthony - tacinema" userId="5b076a4e-0d9e-4b6d-85a7-ccb9a6c121f3" providerId="ADAL" clId="{4B585B39-505E-4CF7-A608-A6671BEA07BB}" dt="2024-03-19T20:06:44.385" v="2945" actId="478"/>
          <ac:picMkLst>
            <pc:docMk/>
            <pc:sldMk cId="1332866782" sldId="259"/>
            <ac:picMk id="13" creationId="{6E75493C-577F-1AC5-16A5-9DC617B77D46}"/>
          </ac:picMkLst>
        </pc:picChg>
        <pc:picChg chg="add mod">
          <ac:chgData name="Tacinelli, Michael Anthony - tacinema" userId="5b076a4e-0d9e-4b6d-85a7-ccb9a6c121f3" providerId="ADAL" clId="{4B585B39-505E-4CF7-A608-A6671BEA07BB}" dt="2024-03-19T20:08:55.125" v="2963" actId="1076"/>
          <ac:picMkLst>
            <pc:docMk/>
            <pc:sldMk cId="1332866782" sldId="259"/>
            <ac:picMk id="15" creationId="{88301E27-088A-381A-C1A4-2EC9736346C9}"/>
          </ac:picMkLst>
        </pc:picChg>
      </pc:sldChg>
      <pc:sldChg chg="addSp delSp modSp mod setBg modNotesTx">
        <pc:chgData name="Tacinelli, Michael Anthony - tacinema" userId="5b076a4e-0d9e-4b6d-85a7-ccb9a6c121f3" providerId="ADAL" clId="{4B585B39-505E-4CF7-A608-A6671BEA07BB}" dt="2024-03-21T20:34:34.654" v="4802" actId="1076"/>
        <pc:sldMkLst>
          <pc:docMk/>
          <pc:sldMk cId="357245246" sldId="260"/>
        </pc:sldMkLst>
        <pc:spChg chg="mod">
          <ac:chgData name="Tacinelli, Michael Anthony - tacinema" userId="5b076a4e-0d9e-4b6d-85a7-ccb9a6c121f3" providerId="ADAL" clId="{4B585B39-505E-4CF7-A608-A6671BEA07BB}" dt="2024-03-20T20:50:07.346" v="4174" actId="14100"/>
          <ac:spMkLst>
            <pc:docMk/>
            <pc:sldMk cId="357245246" sldId="260"/>
            <ac:spMk id="2" creationId="{596F5782-98D6-1F16-32A5-AD2342093373}"/>
          </ac:spMkLst>
        </pc:spChg>
        <pc:spChg chg="mod ord">
          <ac:chgData name="Tacinelli, Michael Anthony - tacinema" userId="5b076a4e-0d9e-4b6d-85a7-ccb9a6c121f3" providerId="ADAL" clId="{4B585B39-505E-4CF7-A608-A6671BEA07BB}" dt="2024-03-20T21:01:26.139" v="4310" actId="1076"/>
          <ac:spMkLst>
            <pc:docMk/>
            <pc:sldMk cId="357245246" sldId="260"/>
            <ac:spMk id="3" creationId="{35F3C4AA-DD7E-95B5-2A41-8DA4F285C979}"/>
          </ac:spMkLst>
        </pc:spChg>
        <pc:spChg chg="add del mod ord">
          <ac:chgData name="Tacinelli, Michael Anthony - tacinema" userId="5b076a4e-0d9e-4b6d-85a7-ccb9a6c121f3" providerId="ADAL" clId="{4B585B39-505E-4CF7-A608-A6671BEA07BB}" dt="2024-03-20T21:23:12.914" v="4681" actId="478"/>
          <ac:spMkLst>
            <pc:docMk/>
            <pc:sldMk cId="357245246" sldId="260"/>
            <ac:spMk id="4" creationId="{1CDA6ACA-9B1E-1228-FC49-7DEB0D0EDDC8}"/>
          </ac:spMkLst>
        </pc:spChg>
        <pc:spChg chg="add del mod">
          <ac:chgData name="Tacinelli, Michael Anthony - tacinema" userId="5b076a4e-0d9e-4b6d-85a7-ccb9a6c121f3" providerId="ADAL" clId="{4B585B39-505E-4CF7-A608-A6671BEA07BB}" dt="2024-03-20T18:36:01.968" v="3727"/>
          <ac:spMkLst>
            <pc:docMk/>
            <pc:sldMk cId="357245246" sldId="260"/>
            <ac:spMk id="5" creationId="{5759DE6D-CB2B-B9B6-192A-7C67B0D884F8}"/>
          </ac:spMkLst>
        </pc:spChg>
        <pc:spChg chg="mod">
          <ac:chgData name="Tacinelli, Michael Anthony - tacinema" userId="5b076a4e-0d9e-4b6d-85a7-ccb9a6c121f3" providerId="ADAL" clId="{4B585B39-505E-4CF7-A608-A6671BEA07BB}" dt="2024-03-20T21:24:29.030" v="4715" actId="18245"/>
          <ac:spMkLst>
            <pc:docMk/>
            <pc:sldMk cId="357245246" sldId="260"/>
            <ac:spMk id="7" creationId="{3F15DEA7-F7F3-C484-7B2E-2368A3F37C52}"/>
          </ac:spMkLst>
        </pc:spChg>
        <pc:spChg chg="del mod">
          <ac:chgData name="Tacinelli, Michael Anthony - tacinema" userId="5b076a4e-0d9e-4b6d-85a7-ccb9a6c121f3" providerId="ADAL" clId="{4B585B39-505E-4CF7-A608-A6671BEA07BB}" dt="2024-03-20T22:01:01.721" v="4739" actId="478"/>
          <ac:spMkLst>
            <pc:docMk/>
            <pc:sldMk cId="357245246" sldId="260"/>
            <ac:spMk id="8" creationId="{5D2430CD-A92D-3DD9-4894-580512B7A15E}"/>
          </ac:spMkLst>
        </pc:spChg>
        <pc:spChg chg="mod">
          <ac:chgData name="Tacinelli, Michael Anthony - tacinema" userId="5b076a4e-0d9e-4b6d-85a7-ccb9a6c121f3" providerId="ADAL" clId="{4B585B39-505E-4CF7-A608-A6671BEA07BB}" dt="2024-03-20T21:24:29.030" v="4715" actId="18245"/>
          <ac:spMkLst>
            <pc:docMk/>
            <pc:sldMk cId="357245246" sldId="260"/>
            <ac:spMk id="9" creationId="{062EB133-E349-6DB7-BF2C-40613333D0C1}"/>
          </ac:spMkLst>
        </pc:spChg>
        <pc:spChg chg="del mod">
          <ac:chgData name="Tacinelli, Michael Anthony - tacinema" userId="5b076a4e-0d9e-4b6d-85a7-ccb9a6c121f3" providerId="ADAL" clId="{4B585B39-505E-4CF7-A608-A6671BEA07BB}" dt="2024-03-20T22:01:35.975" v="4746" actId="478"/>
          <ac:spMkLst>
            <pc:docMk/>
            <pc:sldMk cId="357245246" sldId="260"/>
            <ac:spMk id="10" creationId="{91B02A39-B8CD-F83B-7439-EC2BC02CD506}"/>
          </ac:spMkLst>
        </pc:spChg>
        <pc:spChg chg="add del">
          <ac:chgData name="Tacinelli, Michael Anthony - tacinema" userId="5b076a4e-0d9e-4b6d-85a7-ccb9a6c121f3" providerId="ADAL" clId="{4B585B39-505E-4CF7-A608-A6671BEA07BB}" dt="2024-03-17T21:22:59.324" v="1824" actId="26606"/>
          <ac:spMkLst>
            <pc:docMk/>
            <pc:sldMk cId="357245246" sldId="260"/>
            <ac:spMk id="10" creationId="{9427AF5F-9A0E-42B7-A252-FD64C9885F9C}"/>
          </ac:spMkLst>
        </pc:spChg>
        <pc:spChg chg="mod">
          <ac:chgData name="Tacinelli, Michael Anthony - tacinema" userId="5b076a4e-0d9e-4b6d-85a7-ccb9a6c121f3" providerId="ADAL" clId="{4B585B39-505E-4CF7-A608-A6671BEA07BB}" dt="2024-03-21T20:34:34.654" v="4802" actId="1076"/>
          <ac:spMkLst>
            <pc:docMk/>
            <pc:sldMk cId="357245246" sldId="260"/>
            <ac:spMk id="11" creationId="{02B88716-7978-664E-3DDE-64604DEEFF91}"/>
          </ac:spMkLst>
        </pc:spChg>
        <pc:spChg chg="add del mod">
          <ac:chgData name="Tacinelli, Michael Anthony - tacinema" userId="5b076a4e-0d9e-4b6d-85a7-ccb9a6c121f3" providerId="ADAL" clId="{4B585B39-505E-4CF7-A608-A6671BEA07BB}" dt="2024-03-20T18:38:35.620" v="3734" actId="478"/>
          <ac:spMkLst>
            <pc:docMk/>
            <pc:sldMk cId="357245246" sldId="260"/>
            <ac:spMk id="11" creationId="{E07C777F-5E57-A2B7-1A5F-4A2843CACBDC}"/>
          </ac:spMkLst>
        </pc:spChg>
        <pc:spChg chg="del mod">
          <ac:chgData name="Tacinelli, Michael Anthony - tacinema" userId="5b076a4e-0d9e-4b6d-85a7-ccb9a6c121f3" providerId="ADAL" clId="{4B585B39-505E-4CF7-A608-A6671BEA07BB}" dt="2024-03-20T22:02:03.396" v="4751" actId="478"/>
          <ac:spMkLst>
            <pc:docMk/>
            <pc:sldMk cId="357245246" sldId="260"/>
            <ac:spMk id="12" creationId="{4DF2FC97-334A-4D07-26CE-1805001F41B6}"/>
          </ac:spMkLst>
        </pc:spChg>
        <pc:spChg chg="mod">
          <ac:chgData name="Tacinelli, Michael Anthony - tacinema" userId="5b076a4e-0d9e-4b6d-85a7-ccb9a6c121f3" providerId="ADAL" clId="{4B585B39-505E-4CF7-A608-A6671BEA07BB}" dt="2024-03-20T21:24:29.030" v="4715" actId="18245"/>
          <ac:spMkLst>
            <pc:docMk/>
            <pc:sldMk cId="357245246" sldId="260"/>
            <ac:spMk id="13" creationId="{6043544D-A862-1C1B-2EBA-2D67AA5C72A3}"/>
          </ac:spMkLst>
        </pc:spChg>
        <pc:spChg chg="add del">
          <ac:chgData name="Tacinelli, Michael Anthony - tacinema" userId="5b076a4e-0d9e-4b6d-85a7-ccb9a6c121f3" providerId="ADAL" clId="{4B585B39-505E-4CF7-A608-A6671BEA07BB}" dt="2024-03-17T21:22:47.444" v="1816" actId="26606"/>
          <ac:spMkLst>
            <pc:docMk/>
            <pc:sldMk cId="357245246" sldId="260"/>
            <ac:spMk id="14" creationId="{71A784BF-09DB-448D-99FC-B49DFC6605D5}"/>
          </ac:spMkLst>
        </pc:spChg>
        <pc:spChg chg="add del">
          <ac:chgData name="Tacinelli, Michael Anthony - tacinema" userId="5b076a4e-0d9e-4b6d-85a7-ccb9a6c121f3" providerId="ADAL" clId="{4B585B39-505E-4CF7-A608-A6671BEA07BB}" dt="2024-03-17T21:22:47.444" v="1816" actId="26606"/>
          <ac:spMkLst>
            <pc:docMk/>
            <pc:sldMk cId="357245246" sldId="260"/>
            <ac:spMk id="15" creationId="{917859B3-4C91-478D-929D-BB6433F90849}"/>
          </ac:spMkLst>
        </pc:spChg>
        <pc:spChg chg="add del">
          <ac:chgData name="Tacinelli, Michael Anthony - tacinema" userId="5b076a4e-0d9e-4b6d-85a7-ccb9a6c121f3" providerId="ADAL" clId="{4B585B39-505E-4CF7-A608-A6671BEA07BB}" dt="2024-03-17T21:22:47.444" v="1816" actId="26606"/>
          <ac:spMkLst>
            <pc:docMk/>
            <pc:sldMk cId="357245246" sldId="260"/>
            <ac:spMk id="16" creationId="{6283FBD2-A663-469F-855C-06D86E3C1161}"/>
          </ac:spMkLst>
        </pc:spChg>
        <pc:spChg chg="add del">
          <ac:chgData name="Tacinelli, Michael Anthony - tacinema" userId="5b076a4e-0d9e-4b6d-85a7-ccb9a6c121f3" providerId="ADAL" clId="{4B585B39-505E-4CF7-A608-A6671BEA07BB}" dt="2024-03-17T21:20:23.774" v="1800" actId="26606"/>
          <ac:spMkLst>
            <pc:docMk/>
            <pc:sldMk cId="357245246" sldId="260"/>
            <ac:spMk id="17" creationId="{B97D942E-09EF-4107-98F4-74DB7F72D5EA}"/>
          </ac:spMkLst>
        </pc:spChg>
        <pc:spChg chg="add mod ord">
          <ac:chgData name="Tacinelli, Michael Anthony - tacinema" userId="5b076a4e-0d9e-4b6d-85a7-ccb9a6c121f3" providerId="ADAL" clId="{4B585B39-505E-4CF7-A608-A6671BEA07BB}" dt="2024-03-20T20:49:32.832" v="4171" actId="167"/>
          <ac:spMkLst>
            <pc:docMk/>
            <pc:sldMk cId="357245246" sldId="260"/>
            <ac:spMk id="18" creationId="{7C175378-CF34-0034-7E29-FB1F6FAA826F}"/>
          </ac:spMkLst>
        </pc:spChg>
        <pc:spChg chg="add del">
          <ac:chgData name="Tacinelli, Michael Anthony - tacinema" userId="5b076a4e-0d9e-4b6d-85a7-ccb9a6c121f3" providerId="ADAL" clId="{4B585B39-505E-4CF7-A608-A6671BEA07BB}" dt="2024-03-17T21:22:47.444" v="1816" actId="26606"/>
          <ac:spMkLst>
            <pc:docMk/>
            <pc:sldMk cId="357245246" sldId="260"/>
            <ac:spMk id="18" creationId="{8A1279FC-7441-4E55-B082-2774E6316482}"/>
          </ac:spMkLst>
        </pc:spChg>
        <pc:spChg chg="add del">
          <ac:chgData name="Tacinelli, Michael Anthony - tacinema" userId="5b076a4e-0d9e-4b6d-85a7-ccb9a6c121f3" providerId="ADAL" clId="{4B585B39-505E-4CF7-A608-A6671BEA07BB}" dt="2024-03-17T21:20:23.774" v="1800" actId="26606"/>
          <ac:spMkLst>
            <pc:docMk/>
            <pc:sldMk cId="357245246" sldId="260"/>
            <ac:spMk id="19" creationId="{95C8260E-968F-44E8-A823-ABB431311926}"/>
          </ac:spMkLst>
        </pc:spChg>
        <pc:spChg chg="add del mod ord">
          <ac:chgData name="Tacinelli, Michael Anthony - tacinema" userId="5b076a4e-0d9e-4b6d-85a7-ccb9a6c121f3" providerId="ADAL" clId="{4B585B39-505E-4CF7-A608-A6671BEA07BB}" dt="2024-03-20T21:00:02.312" v="4297" actId="478"/>
          <ac:spMkLst>
            <pc:docMk/>
            <pc:sldMk cId="357245246" sldId="260"/>
            <ac:spMk id="19" creationId="{B75CA43F-242A-212C-0BF6-A177C694423B}"/>
          </ac:spMkLst>
        </pc:spChg>
        <pc:spChg chg="add del">
          <ac:chgData name="Tacinelli, Michael Anthony - tacinema" userId="5b076a4e-0d9e-4b6d-85a7-ccb9a6c121f3" providerId="ADAL" clId="{4B585B39-505E-4CF7-A608-A6671BEA07BB}" dt="2024-03-17T21:20:23.774" v="1800" actId="26606"/>
          <ac:spMkLst>
            <pc:docMk/>
            <pc:sldMk cId="357245246" sldId="260"/>
            <ac:spMk id="21" creationId="{2C1BBA94-3F40-40AA-8BB9-E69E25E537C1}"/>
          </ac:spMkLst>
        </pc:spChg>
        <pc:spChg chg="add mod">
          <ac:chgData name="Tacinelli, Michael Anthony - tacinema" userId="5b076a4e-0d9e-4b6d-85a7-ccb9a6c121f3" providerId="ADAL" clId="{4B585B39-505E-4CF7-A608-A6671BEA07BB}" dt="2024-03-20T21:01:12.153" v="4307" actId="1076"/>
          <ac:spMkLst>
            <pc:docMk/>
            <pc:sldMk cId="357245246" sldId="260"/>
            <ac:spMk id="21" creationId="{9B6CBD68-06B4-8861-ED84-A090D77E126A}"/>
          </ac:spMkLst>
        </pc:spChg>
        <pc:spChg chg="add del">
          <ac:chgData name="Tacinelli, Michael Anthony - tacinema" userId="5b076a4e-0d9e-4b6d-85a7-ccb9a6c121f3" providerId="ADAL" clId="{4B585B39-505E-4CF7-A608-A6671BEA07BB}" dt="2024-03-17T21:20:23.774" v="1800" actId="26606"/>
          <ac:spMkLst>
            <pc:docMk/>
            <pc:sldMk cId="357245246" sldId="260"/>
            <ac:spMk id="23" creationId="{FE43805F-24A6-46A4-B19B-54F28347355C}"/>
          </ac:spMkLst>
        </pc:spChg>
        <pc:spChg chg="add del">
          <ac:chgData name="Tacinelli, Michael Anthony - tacinema" userId="5b076a4e-0d9e-4b6d-85a7-ccb9a6c121f3" providerId="ADAL" clId="{4B585B39-505E-4CF7-A608-A6671BEA07BB}" dt="2024-03-17T21:22:57.347" v="1821" actId="26606"/>
          <ac:spMkLst>
            <pc:docMk/>
            <pc:sldMk cId="357245246" sldId="260"/>
            <ac:spMk id="24" creationId="{F1BBBE79-C427-480A-88F3-4BBC7C8C3241}"/>
          </ac:spMkLst>
        </pc:spChg>
        <pc:spChg chg="add del">
          <ac:chgData name="Tacinelli, Michael Anthony - tacinema" userId="5b076a4e-0d9e-4b6d-85a7-ccb9a6c121f3" providerId="ADAL" clId="{4B585B39-505E-4CF7-A608-A6671BEA07BB}" dt="2024-03-17T21:20:45.333" v="1804" actId="26606"/>
          <ac:spMkLst>
            <pc:docMk/>
            <pc:sldMk cId="357245246" sldId="260"/>
            <ac:spMk id="25" creationId="{F1BBBE79-C427-480A-88F3-4BBC7C8C3241}"/>
          </ac:spMkLst>
        </pc:spChg>
        <pc:spChg chg="add del">
          <ac:chgData name="Tacinelli, Michael Anthony - tacinema" userId="5b076a4e-0d9e-4b6d-85a7-ccb9a6c121f3" providerId="ADAL" clId="{4B585B39-505E-4CF7-A608-A6671BEA07BB}" dt="2024-03-17T21:20:45.333" v="1804" actId="26606"/>
          <ac:spMkLst>
            <pc:docMk/>
            <pc:sldMk cId="357245246" sldId="260"/>
            <ac:spMk id="26" creationId="{95C8260E-968F-44E8-A823-ABB431311926}"/>
          </ac:spMkLst>
        </pc:spChg>
        <pc:spChg chg="add del">
          <ac:chgData name="Tacinelli, Michael Anthony - tacinema" userId="5b076a4e-0d9e-4b6d-85a7-ccb9a6c121f3" providerId="ADAL" clId="{4B585B39-505E-4CF7-A608-A6671BEA07BB}" dt="2024-03-17T21:20:45.333" v="1804" actId="26606"/>
          <ac:spMkLst>
            <pc:docMk/>
            <pc:sldMk cId="357245246" sldId="260"/>
            <ac:spMk id="27" creationId="{2C1BBA94-3F40-40AA-8BB9-E69E25E537C1}"/>
          </ac:spMkLst>
        </pc:spChg>
        <pc:spChg chg="add mod">
          <ac:chgData name="Tacinelli, Michael Anthony - tacinema" userId="5b076a4e-0d9e-4b6d-85a7-ccb9a6c121f3" providerId="ADAL" clId="{4B585B39-505E-4CF7-A608-A6671BEA07BB}" dt="2024-03-20T22:08:53.065" v="4763" actId="1076"/>
          <ac:spMkLst>
            <pc:docMk/>
            <pc:sldMk cId="357245246" sldId="260"/>
            <ac:spMk id="28" creationId="{727586BC-5A32-12DE-1C92-1861E6FBD845}"/>
          </ac:spMkLst>
        </pc:spChg>
        <pc:spChg chg="add del">
          <ac:chgData name="Tacinelli, Michael Anthony - tacinema" userId="5b076a4e-0d9e-4b6d-85a7-ccb9a6c121f3" providerId="ADAL" clId="{4B585B39-505E-4CF7-A608-A6671BEA07BB}" dt="2024-03-17T21:20:45.333" v="1804" actId="26606"/>
          <ac:spMkLst>
            <pc:docMk/>
            <pc:sldMk cId="357245246" sldId="260"/>
            <ac:spMk id="28" creationId="{FE43805F-24A6-46A4-B19B-54F28347355C}"/>
          </ac:spMkLst>
        </pc:spChg>
        <pc:spChg chg="add del">
          <ac:chgData name="Tacinelli, Michael Anthony - tacinema" userId="5b076a4e-0d9e-4b6d-85a7-ccb9a6c121f3" providerId="ADAL" clId="{4B585B39-505E-4CF7-A608-A6671BEA07BB}" dt="2024-03-17T21:22:57.347" v="1821" actId="26606"/>
          <ac:spMkLst>
            <pc:docMk/>
            <pc:sldMk cId="357245246" sldId="260"/>
            <ac:spMk id="29" creationId="{95C8260E-968F-44E8-A823-ABB431311926}"/>
          </ac:spMkLst>
        </pc:spChg>
        <pc:spChg chg="add mod">
          <ac:chgData name="Tacinelli, Michael Anthony - tacinema" userId="5b076a4e-0d9e-4b6d-85a7-ccb9a6c121f3" providerId="ADAL" clId="{4B585B39-505E-4CF7-A608-A6671BEA07BB}" dt="2024-03-20T22:08:56.941" v="4764" actId="1076"/>
          <ac:spMkLst>
            <pc:docMk/>
            <pc:sldMk cId="357245246" sldId="260"/>
            <ac:spMk id="29" creationId="{E8B31360-5B8A-B7F4-28DE-E28A5532AD26}"/>
          </ac:spMkLst>
        </pc:spChg>
        <pc:spChg chg="add del mod">
          <ac:chgData name="Tacinelli, Michael Anthony - tacinema" userId="5b076a4e-0d9e-4b6d-85a7-ccb9a6c121f3" providerId="ADAL" clId="{4B585B39-505E-4CF7-A608-A6671BEA07BB}" dt="2024-03-17T21:33:49.163" v="2067"/>
          <ac:spMkLst>
            <pc:docMk/>
            <pc:sldMk cId="357245246" sldId="260"/>
            <ac:spMk id="30" creationId="{BAA316AC-18A5-82A6-53F5-06121990CB86}"/>
          </ac:spMkLst>
        </pc:spChg>
        <pc:spChg chg="add del">
          <ac:chgData name="Tacinelli, Michael Anthony - tacinema" userId="5b076a4e-0d9e-4b6d-85a7-ccb9a6c121f3" providerId="ADAL" clId="{4B585B39-505E-4CF7-A608-A6671BEA07BB}" dt="2024-03-17T21:22:57.347" v="1821" actId="26606"/>
          <ac:spMkLst>
            <pc:docMk/>
            <pc:sldMk cId="357245246" sldId="260"/>
            <ac:spMk id="31" creationId="{2C1BBA94-3F40-40AA-8BB9-E69E25E537C1}"/>
          </ac:spMkLst>
        </pc:spChg>
        <pc:spChg chg="mod">
          <ac:chgData name="Tacinelli, Michael Anthony - tacinema" userId="5b076a4e-0d9e-4b6d-85a7-ccb9a6c121f3" providerId="ADAL" clId="{4B585B39-505E-4CF7-A608-A6671BEA07BB}" dt="2024-03-20T21:17:32.557" v="4527" actId="14100"/>
          <ac:spMkLst>
            <pc:docMk/>
            <pc:sldMk cId="357245246" sldId="260"/>
            <ac:spMk id="31" creationId="{D4A77EA7-4F5C-919A-16B4-BC4DC915AEB3}"/>
          </ac:spMkLst>
        </pc:spChg>
        <pc:spChg chg="mod">
          <ac:chgData name="Tacinelli, Michael Anthony - tacinema" userId="5b076a4e-0d9e-4b6d-85a7-ccb9a6c121f3" providerId="ADAL" clId="{4B585B39-505E-4CF7-A608-A6671BEA07BB}" dt="2024-03-20T21:21:18.402" v="4652" actId="207"/>
          <ac:spMkLst>
            <pc:docMk/>
            <pc:sldMk cId="357245246" sldId="260"/>
            <ac:spMk id="32" creationId="{8019D0E3-364F-C6E2-EDAE-B5747A1A4C26}"/>
          </ac:spMkLst>
        </pc:spChg>
        <pc:spChg chg="add del mod">
          <ac:chgData name="Tacinelli, Michael Anthony - tacinema" userId="5b076a4e-0d9e-4b6d-85a7-ccb9a6c121f3" providerId="ADAL" clId="{4B585B39-505E-4CF7-A608-A6671BEA07BB}" dt="2024-03-17T21:34:10.081" v="2072"/>
          <ac:spMkLst>
            <pc:docMk/>
            <pc:sldMk cId="357245246" sldId="260"/>
            <ac:spMk id="32" creationId="{DF3F9A21-7EB1-C52B-42FF-BDB8B079D04F}"/>
          </ac:spMkLst>
        </pc:spChg>
        <pc:spChg chg="mod ord">
          <ac:chgData name="Tacinelli, Michael Anthony - tacinema" userId="5b076a4e-0d9e-4b6d-85a7-ccb9a6c121f3" providerId="ADAL" clId="{4B585B39-505E-4CF7-A608-A6671BEA07BB}" dt="2024-03-20T22:37:59.786" v="4794" actId="1076"/>
          <ac:spMkLst>
            <pc:docMk/>
            <pc:sldMk cId="357245246" sldId="260"/>
            <ac:spMk id="33" creationId="{0154974D-50FC-CD56-B186-DF9E63D08B96}"/>
          </ac:spMkLst>
        </pc:spChg>
        <pc:spChg chg="add del">
          <ac:chgData name="Tacinelli, Michael Anthony - tacinema" userId="5b076a4e-0d9e-4b6d-85a7-ccb9a6c121f3" providerId="ADAL" clId="{4B585B39-505E-4CF7-A608-A6671BEA07BB}" dt="2024-03-17T21:22:57.347" v="1821" actId="26606"/>
          <ac:spMkLst>
            <pc:docMk/>
            <pc:sldMk cId="357245246" sldId="260"/>
            <ac:spMk id="33" creationId="{FE43805F-24A6-46A4-B19B-54F28347355C}"/>
          </ac:spMkLst>
        </pc:spChg>
        <pc:spChg chg="add del mod">
          <ac:chgData name="Tacinelli, Michael Anthony - tacinema" userId="5b076a4e-0d9e-4b6d-85a7-ccb9a6c121f3" providerId="ADAL" clId="{4B585B39-505E-4CF7-A608-A6671BEA07BB}" dt="2024-03-20T21:14:13.755" v="4499"/>
          <ac:spMkLst>
            <pc:docMk/>
            <pc:sldMk cId="357245246" sldId="260"/>
            <ac:spMk id="34" creationId="{BE8547DF-C8D2-3248-66BA-FC4947FB0619}"/>
          </ac:spMkLst>
        </pc:spChg>
        <pc:spChg chg="add del">
          <ac:chgData name="Tacinelli, Michael Anthony - tacinema" userId="5b076a4e-0d9e-4b6d-85a7-ccb9a6c121f3" providerId="ADAL" clId="{4B585B39-505E-4CF7-A608-A6671BEA07BB}" dt="2024-03-17T21:22:59.309" v="1823" actId="26606"/>
          <ac:spMkLst>
            <pc:docMk/>
            <pc:sldMk cId="357245246" sldId="260"/>
            <ac:spMk id="35" creationId="{71A784BF-09DB-448D-99FC-B49DFC6605D5}"/>
          </ac:spMkLst>
        </pc:spChg>
        <pc:spChg chg="mod">
          <ac:chgData name="Tacinelli, Michael Anthony - tacinema" userId="5b076a4e-0d9e-4b6d-85a7-ccb9a6c121f3" providerId="ADAL" clId="{4B585B39-505E-4CF7-A608-A6671BEA07BB}" dt="2024-03-20T21:21:27.099" v="4653" actId="14100"/>
          <ac:spMkLst>
            <pc:docMk/>
            <pc:sldMk cId="357245246" sldId="260"/>
            <ac:spMk id="35" creationId="{9A3BD43E-30D7-787C-6685-A778E9472946}"/>
          </ac:spMkLst>
        </pc:spChg>
        <pc:spChg chg="mod">
          <ac:chgData name="Tacinelli, Michael Anthony - tacinema" userId="5b076a4e-0d9e-4b6d-85a7-ccb9a6c121f3" providerId="ADAL" clId="{4B585B39-505E-4CF7-A608-A6671BEA07BB}" dt="2024-03-20T21:17:32.557" v="4527" actId="14100"/>
          <ac:spMkLst>
            <pc:docMk/>
            <pc:sldMk cId="357245246" sldId="260"/>
            <ac:spMk id="36" creationId="{708834C2-2A6E-7FDA-C37A-FB3A478578C0}"/>
          </ac:spMkLst>
        </pc:spChg>
        <pc:spChg chg="add del">
          <ac:chgData name="Tacinelli, Michael Anthony - tacinema" userId="5b076a4e-0d9e-4b6d-85a7-ccb9a6c121f3" providerId="ADAL" clId="{4B585B39-505E-4CF7-A608-A6671BEA07BB}" dt="2024-03-17T21:22:59.309" v="1823" actId="26606"/>
          <ac:spMkLst>
            <pc:docMk/>
            <pc:sldMk cId="357245246" sldId="260"/>
            <ac:spMk id="36" creationId="{917859B3-4C91-478D-929D-BB6433F90849}"/>
          </ac:spMkLst>
        </pc:spChg>
        <pc:spChg chg="mod">
          <ac:chgData name="Tacinelli, Michael Anthony - tacinema" userId="5b076a4e-0d9e-4b6d-85a7-ccb9a6c121f3" providerId="ADAL" clId="{4B585B39-505E-4CF7-A608-A6671BEA07BB}" dt="2024-03-20T21:18:11.594" v="4535" actId="207"/>
          <ac:spMkLst>
            <pc:docMk/>
            <pc:sldMk cId="357245246" sldId="260"/>
            <ac:spMk id="37" creationId="{5BF6B86C-743F-0B59-25EA-5A65948BBA3F}"/>
          </ac:spMkLst>
        </pc:spChg>
        <pc:spChg chg="add del">
          <ac:chgData name="Tacinelli, Michael Anthony - tacinema" userId="5b076a4e-0d9e-4b6d-85a7-ccb9a6c121f3" providerId="ADAL" clId="{4B585B39-505E-4CF7-A608-A6671BEA07BB}" dt="2024-03-17T21:22:59.309" v="1823" actId="26606"/>
          <ac:spMkLst>
            <pc:docMk/>
            <pc:sldMk cId="357245246" sldId="260"/>
            <ac:spMk id="37" creationId="{6283FBD2-A663-469F-855C-06D86E3C1161}"/>
          </ac:spMkLst>
        </pc:spChg>
        <pc:spChg chg="add del">
          <ac:chgData name="Tacinelli, Michael Anthony - tacinema" userId="5b076a4e-0d9e-4b6d-85a7-ccb9a6c121f3" providerId="ADAL" clId="{4B585B39-505E-4CF7-A608-A6671BEA07BB}" dt="2024-03-17T21:22:59.309" v="1823" actId="26606"/>
          <ac:spMkLst>
            <pc:docMk/>
            <pc:sldMk cId="357245246" sldId="260"/>
            <ac:spMk id="38" creationId="{8A1279FC-7441-4E55-B082-2774E6316482}"/>
          </ac:spMkLst>
        </pc:spChg>
        <pc:spChg chg="mod">
          <ac:chgData name="Tacinelli, Michael Anthony - tacinema" userId="5b076a4e-0d9e-4b6d-85a7-ccb9a6c121f3" providerId="ADAL" clId="{4B585B39-505E-4CF7-A608-A6671BEA07BB}" dt="2024-03-20T21:17:32.557" v="4527" actId="14100"/>
          <ac:spMkLst>
            <pc:docMk/>
            <pc:sldMk cId="357245246" sldId="260"/>
            <ac:spMk id="38" creationId="{A51A26FA-6DA6-B253-26D4-E92B07B3A172}"/>
          </ac:spMkLst>
        </pc:spChg>
        <pc:spChg chg="add del">
          <ac:chgData name="Tacinelli, Michael Anthony - tacinema" userId="5b076a4e-0d9e-4b6d-85a7-ccb9a6c121f3" providerId="ADAL" clId="{4B585B39-505E-4CF7-A608-A6671BEA07BB}" dt="2024-03-20T20:47:26.433" v="4158" actId="26606"/>
          <ac:spMkLst>
            <pc:docMk/>
            <pc:sldMk cId="357245246" sldId="260"/>
            <ac:spMk id="39" creationId="{6C4028FD-8BAA-4A19-BFDE-594D991B7552}"/>
          </ac:spMkLst>
        </pc:spChg>
        <pc:spChg chg="add">
          <ac:chgData name="Tacinelli, Michael Anthony - tacinema" userId="5b076a4e-0d9e-4b6d-85a7-ccb9a6c121f3" providerId="ADAL" clId="{4B585B39-505E-4CF7-A608-A6671BEA07BB}" dt="2024-03-17T21:22:59.324" v="1824" actId="26606"/>
          <ac:spMkLst>
            <pc:docMk/>
            <pc:sldMk cId="357245246" sldId="260"/>
            <ac:spMk id="40" creationId="{0550F5B9-399F-4FAD-AE6C-ED65F9A43A74}"/>
          </ac:spMkLst>
        </pc:spChg>
        <pc:spChg chg="add">
          <ac:chgData name="Tacinelli, Michael Anthony - tacinema" userId="5b076a4e-0d9e-4b6d-85a7-ccb9a6c121f3" providerId="ADAL" clId="{4B585B39-505E-4CF7-A608-A6671BEA07BB}" dt="2024-03-17T21:22:59.324" v="1824" actId="26606"/>
          <ac:spMkLst>
            <pc:docMk/>
            <pc:sldMk cId="357245246" sldId="260"/>
            <ac:spMk id="41" creationId="{C062E60F-5CD4-4268-8359-8076634680E5}"/>
          </ac:spMkLst>
        </pc:spChg>
        <pc:spChg chg="add">
          <ac:chgData name="Tacinelli, Michael Anthony - tacinema" userId="5b076a4e-0d9e-4b6d-85a7-ccb9a6c121f3" providerId="ADAL" clId="{4B585B39-505E-4CF7-A608-A6671BEA07BB}" dt="2024-03-17T21:22:59.324" v="1824" actId="26606"/>
          <ac:spMkLst>
            <pc:docMk/>
            <pc:sldMk cId="357245246" sldId="260"/>
            <ac:spMk id="42" creationId="{BB341EC3-1810-4D33-BA3F-E2D0AA0ECFB6}"/>
          </ac:spMkLst>
        </pc:spChg>
        <pc:spChg chg="add">
          <ac:chgData name="Tacinelli, Michael Anthony - tacinema" userId="5b076a4e-0d9e-4b6d-85a7-ccb9a6c121f3" providerId="ADAL" clId="{4B585B39-505E-4CF7-A608-A6671BEA07BB}" dt="2024-03-17T21:22:59.324" v="1824" actId="26606"/>
          <ac:spMkLst>
            <pc:docMk/>
            <pc:sldMk cId="357245246" sldId="260"/>
            <ac:spMk id="43" creationId="{10127CDE-2B99-47A8-BB3C-7D17519105E0}"/>
          </ac:spMkLst>
        </pc:spChg>
        <pc:grpChg chg="add del mod">
          <ac:chgData name="Tacinelli, Michael Anthony - tacinema" userId="5b076a4e-0d9e-4b6d-85a7-ccb9a6c121f3" providerId="ADAL" clId="{4B585B39-505E-4CF7-A608-A6671BEA07BB}" dt="2024-03-20T22:03:05.200" v="4759" actId="1076"/>
          <ac:grpSpMkLst>
            <pc:docMk/>
            <pc:sldMk cId="357245246" sldId="260"/>
            <ac:grpSpMk id="5" creationId="{ABCFBF2A-6358-7FA9-81E2-C9F53244E7F5}"/>
          </ac:grpSpMkLst>
        </pc:grpChg>
        <pc:grpChg chg="mod">
          <ac:chgData name="Tacinelli, Michael Anthony - tacinema" userId="5b076a4e-0d9e-4b6d-85a7-ccb9a6c121f3" providerId="ADAL" clId="{4B585B39-505E-4CF7-A608-A6671BEA07BB}" dt="2024-03-20T22:37:54.280" v="4793" actId="1076"/>
          <ac:grpSpMkLst>
            <pc:docMk/>
            <pc:sldMk cId="357245246" sldId="260"/>
            <ac:grpSpMk id="30" creationId="{7118B063-7307-290A-DC04-1D108AB697B3}"/>
          </ac:grpSpMkLst>
        </pc:grpChg>
        <pc:graphicFrameChg chg="add del mod modGraphic">
          <ac:chgData name="Tacinelli, Michael Anthony - tacinema" userId="5b076a4e-0d9e-4b6d-85a7-ccb9a6c121f3" providerId="ADAL" clId="{4B585B39-505E-4CF7-A608-A6671BEA07BB}" dt="2024-03-20T21:16:17.029" v="4519" actId="18245"/>
          <ac:graphicFrameMkLst>
            <pc:docMk/>
            <pc:sldMk cId="357245246" sldId="260"/>
            <ac:graphicFrameMk id="20" creationId="{45DD27A2-FED7-48B7-D46E-FAA318DF13E4}"/>
          </ac:graphicFrameMkLst>
        </pc:graphicFrameChg>
        <pc:graphicFrameChg chg="add del mod modGraphic">
          <ac:chgData name="Tacinelli, Michael Anthony - tacinema" userId="5b076a4e-0d9e-4b6d-85a7-ccb9a6c121f3" providerId="ADAL" clId="{4B585B39-505E-4CF7-A608-A6671BEA07BB}" dt="2024-03-20T21:24:29.030" v="4715" actId="18245"/>
          <ac:graphicFrameMkLst>
            <pc:docMk/>
            <pc:sldMk cId="357245246" sldId="260"/>
            <ac:graphicFrameMk id="23" creationId="{B7590AB5-A8AA-D43C-5321-69938C420FD2}"/>
          </ac:graphicFrameMkLst>
        </pc:graphicFrameChg>
        <pc:picChg chg="add del mod">
          <ac:chgData name="Tacinelli, Michael Anthony - tacinema" userId="5b076a4e-0d9e-4b6d-85a7-ccb9a6c121f3" providerId="ADAL" clId="{4B585B39-505E-4CF7-A608-A6671BEA07BB}" dt="2024-03-17T21:14:43.491" v="1788" actId="478"/>
          <ac:picMkLst>
            <pc:docMk/>
            <pc:sldMk cId="357245246" sldId="260"/>
            <ac:picMk id="5" creationId="{F6B4C093-EBF5-80EE-E837-8D3C819E6DCA}"/>
          </ac:picMkLst>
        </pc:picChg>
        <pc:picChg chg="add del mod ord">
          <ac:chgData name="Tacinelli, Michael Anthony - tacinema" userId="5b076a4e-0d9e-4b6d-85a7-ccb9a6c121f3" providerId="ADAL" clId="{4B585B39-505E-4CF7-A608-A6671BEA07BB}" dt="2024-03-20T21:25:40.714" v="4724" actId="478"/>
          <ac:picMkLst>
            <pc:docMk/>
            <pc:sldMk cId="357245246" sldId="260"/>
            <ac:picMk id="6" creationId="{8F420DA6-7C30-FA79-0944-18056CFA30DE}"/>
          </ac:picMkLst>
        </pc:picChg>
        <pc:picChg chg="add del mod">
          <ac:chgData name="Tacinelli, Michael Anthony - tacinema" userId="5b076a4e-0d9e-4b6d-85a7-ccb9a6c121f3" providerId="ADAL" clId="{4B585B39-505E-4CF7-A608-A6671BEA07BB}" dt="2024-03-17T21:19:04.532" v="1791" actId="478"/>
          <ac:picMkLst>
            <pc:docMk/>
            <pc:sldMk cId="357245246" sldId="260"/>
            <ac:picMk id="7" creationId="{EDDE39F9-8631-8385-8EE0-B2EB75C85575}"/>
          </ac:picMkLst>
        </pc:picChg>
        <pc:picChg chg="add del mod">
          <ac:chgData name="Tacinelli, Michael Anthony - tacinema" userId="5b076a4e-0d9e-4b6d-85a7-ccb9a6c121f3" providerId="ADAL" clId="{4B585B39-505E-4CF7-A608-A6671BEA07BB}" dt="2024-03-20T18:37:13.175" v="3731" actId="478"/>
          <ac:picMkLst>
            <pc:docMk/>
            <pc:sldMk cId="357245246" sldId="260"/>
            <ac:picMk id="8" creationId="{7821603F-3AE7-F134-73A0-98760C9F8057}"/>
          </ac:picMkLst>
        </pc:picChg>
        <pc:picChg chg="add del mod ord">
          <ac:chgData name="Tacinelli, Michael Anthony - tacinema" userId="5b076a4e-0d9e-4b6d-85a7-ccb9a6c121f3" providerId="ADAL" clId="{4B585B39-505E-4CF7-A608-A6671BEA07BB}" dt="2024-03-20T18:28:38.495" v="3668" actId="478"/>
          <ac:picMkLst>
            <pc:docMk/>
            <pc:sldMk cId="357245246" sldId="260"/>
            <ac:picMk id="9" creationId="{3865646D-E1DD-64F7-A62A-87186924B8B8}"/>
          </ac:picMkLst>
        </pc:picChg>
        <pc:picChg chg="add del mod">
          <ac:chgData name="Tacinelli, Michael Anthony - tacinema" userId="5b076a4e-0d9e-4b6d-85a7-ccb9a6c121f3" providerId="ADAL" clId="{4B585B39-505E-4CF7-A608-A6671BEA07BB}" dt="2024-03-17T21:22:49.420" v="1817" actId="478"/>
          <ac:picMkLst>
            <pc:docMk/>
            <pc:sldMk cId="357245246" sldId="260"/>
            <ac:picMk id="12" creationId="{2899CF43-B557-0709-9130-CECB2155A4E4}"/>
          </ac:picMkLst>
        </pc:picChg>
        <pc:picChg chg="add del mod ord">
          <ac:chgData name="Tacinelli, Michael Anthony - tacinema" userId="5b076a4e-0d9e-4b6d-85a7-ccb9a6c121f3" providerId="ADAL" clId="{4B585B39-505E-4CF7-A608-A6671BEA07BB}" dt="2024-03-20T20:59:56.760" v="4295" actId="478"/>
          <ac:picMkLst>
            <pc:docMk/>
            <pc:sldMk cId="357245246" sldId="260"/>
            <ac:picMk id="13" creationId="{1253292A-CF12-AFDC-FDDF-16E35812174D}"/>
          </ac:picMkLst>
        </pc:picChg>
        <pc:picChg chg="add mod">
          <ac:chgData name="Tacinelli, Michael Anthony - tacinema" userId="5b076a4e-0d9e-4b6d-85a7-ccb9a6c121f3" providerId="ADAL" clId="{4B585B39-505E-4CF7-A608-A6671BEA07BB}" dt="2024-03-20T21:25:50.108" v="4728" actId="1076"/>
          <ac:picMkLst>
            <pc:docMk/>
            <pc:sldMk cId="357245246" sldId="260"/>
            <ac:picMk id="15" creationId="{93059C06-A420-0788-D59B-A0270A7A2E02}"/>
          </ac:picMkLst>
        </pc:picChg>
        <pc:picChg chg="add del mod">
          <ac:chgData name="Tacinelli, Michael Anthony - tacinema" userId="5b076a4e-0d9e-4b6d-85a7-ccb9a6c121f3" providerId="ADAL" clId="{4B585B39-505E-4CF7-A608-A6671BEA07BB}" dt="2024-03-20T21:00:00.298" v="4296" actId="478"/>
          <ac:picMkLst>
            <pc:docMk/>
            <pc:sldMk cId="357245246" sldId="260"/>
            <ac:picMk id="15" creationId="{EB38763A-20C4-2CFE-E0BF-D336E9AC5474}"/>
          </ac:picMkLst>
        </pc:picChg>
        <pc:picChg chg="add del mod">
          <ac:chgData name="Tacinelli, Michael Anthony - tacinema" userId="5b076a4e-0d9e-4b6d-85a7-ccb9a6c121f3" providerId="ADAL" clId="{4B585B39-505E-4CF7-A608-A6671BEA07BB}" dt="2024-03-20T20:59:54.953" v="4294" actId="478"/>
          <ac:picMkLst>
            <pc:docMk/>
            <pc:sldMk cId="357245246" sldId="260"/>
            <ac:picMk id="17" creationId="{AE0ED9B6-8CD8-D034-6836-36F81ED474EB}"/>
          </ac:picMkLst>
        </pc:picChg>
        <pc:picChg chg="add mod">
          <ac:chgData name="Tacinelli, Michael Anthony - tacinema" userId="5b076a4e-0d9e-4b6d-85a7-ccb9a6c121f3" providerId="ADAL" clId="{4B585B39-505E-4CF7-A608-A6671BEA07BB}" dt="2024-03-20T22:01:31.659" v="4745" actId="207"/>
          <ac:picMkLst>
            <pc:docMk/>
            <pc:sldMk cId="357245246" sldId="260"/>
            <ac:picMk id="20" creationId="{901171E2-BEFA-64EB-C4FB-56E511F96F1D}"/>
          </ac:picMkLst>
        </pc:picChg>
        <pc:picChg chg="add del mod">
          <ac:chgData name="Tacinelli, Michael Anthony - tacinema" userId="5b076a4e-0d9e-4b6d-85a7-ccb9a6c121f3" providerId="ADAL" clId="{4B585B39-505E-4CF7-A608-A6671BEA07BB}" dt="2024-03-17T21:22:45.639" v="1814" actId="22"/>
          <ac:picMkLst>
            <pc:docMk/>
            <pc:sldMk cId="357245246" sldId="260"/>
            <ac:picMk id="20" creationId="{D95F5DF3-AB8B-76E0-0CE3-3761BFD58713}"/>
          </ac:picMkLst>
        </pc:picChg>
        <pc:picChg chg="add del mod">
          <ac:chgData name="Tacinelli, Michael Anthony - tacinema" userId="5b076a4e-0d9e-4b6d-85a7-ccb9a6c121f3" providerId="ADAL" clId="{4B585B39-505E-4CF7-A608-A6671BEA07BB}" dt="2024-03-20T20:46:40.415" v="4152" actId="478"/>
          <ac:picMkLst>
            <pc:docMk/>
            <pc:sldMk cId="357245246" sldId="260"/>
            <ac:picMk id="22" creationId="{560E5012-07B9-9B5B-97FE-52E406DCA72E}"/>
          </ac:picMkLst>
        </pc:picChg>
        <pc:picChg chg="add mod">
          <ac:chgData name="Tacinelli, Michael Anthony - tacinema" userId="5b076a4e-0d9e-4b6d-85a7-ccb9a6c121f3" providerId="ADAL" clId="{4B585B39-505E-4CF7-A608-A6671BEA07BB}" dt="2024-03-20T22:33:29.985" v="4766" actId="1076"/>
          <ac:picMkLst>
            <pc:docMk/>
            <pc:sldMk cId="357245246" sldId="260"/>
            <ac:picMk id="24" creationId="{6F6B333B-B3D0-6E24-A17C-AB7BE6BA88DD}"/>
          </ac:picMkLst>
        </pc:picChg>
        <pc:picChg chg="add mod">
          <ac:chgData name="Tacinelli, Michael Anthony - tacinema" userId="5b076a4e-0d9e-4b6d-85a7-ccb9a6c121f3" providerId="ADAL" clId="{4B585B39-505E-4CF7-A608-A6671BEA07BB}" dt="2024-03-20T22:02:51.105" v="4757" actId="14100"/>
          <ac:picMkLst>
            <pc:docMk/>
            <pc:sldMk cId="357245246" sldId="260"/>
            <ac:picMk id="26" creationId="{F06ED567-6168-1902-4329-048B79C0FA6D}"/>
          </ac:picMkLst>
        </pc:picChg>
        <pc:cxnChg chg="add mod">
          <ac:chgData name="Tacinelli, Michael Anthony - tacinema" userId="5b076a4e-0d9e-4b6d-85a7-ccb9a6c121f3" providerId="ADAL" clId="{4B585B39-505E-4CF7-A608-A6671BEA07BB}" dt="2024-03-20T21:26:17.259" v="4730" actId="208"/>
          <ac:cxnSpMkLst>
            <pc:docMk/>
            <pc:sldMk cId="357245246" sldId="260"/>
            <ac:cxnSpMk id="17" creationId="{8FDF5DE4-2BF7-BBAA-DDD4-057600FA3125}"/>
          </ac:cxnSpMkLst>
        </pc:cxnChg>
        <pc:cxnChg chg="add del mod">
          <ac:chgData name="Tacinelli, Michael Anthony - tacinema" userId="5b076a4e-0d9e-4b6d-85a7-ccb9a6c121f3" providerId="ADAL" clId="{4B585B39-505E-4CF7-A608-A6671BEA07BB}" dt="2024-03-20T21:12:21.695" v="4446" actId="478"/>
          <ac:cxnSpMkLst>
            <pc:docMk/>
            <pc:sldMk cId="357245246" sldId="260"/>
            <ac:cxnSpMk id="25" creationId="{566F8DEB-ADF8-405C-9AF8-0E733C131F7B}"/>
          </ac:cxnSpMkLst>
        </pc:cxnChg>
      </pc:sldChg>
    </pc:docChg>
  </pc:docChgLst>
  <pc:docChgLst>
    <pc:chgData name="Simmons, Summer Anne - simmo2sa" userId="S::simmo2sa@dukes.jmu.edu::3eb430b8-a792-4eb7-8b5b-868c90e6c1de" providerId="AD" clId="Web-{74CFA557-5E64-5471-1B07-0DFD79036D79}"/>
    <pc:docChg chg="modSld">
      <pc:chgData name="Simmons, Summer Anne - simmo2sa" userId="S::simmo2sa@dukes.jmu.edu::3eb430b8-a792-4eb7-8b5b-868c90e6c1de" providerId="AD" clId="Web-{74CFA557-5E64-5471-1B07-0DFD79036D79}" dt="2024-03-17T22:17:49.138" v="2" actId="1076"/>
      <pc:docMkLst>
        <pc:docMk/>
      </pc:docMkLst>
      <pc:sldChg chg="modSp">
        <pc:chgData name="Simmons, Summer Anne - simmo2sa" userId="S::simmo2sa@dukes.jmu.edu::3eb430b8-a792-4eb7-8b5b-868c90e6c1de" providerId="AD" clId="Web-{74CFA557-5E64-5471-1B07-0DFD79036D79}" dt="2024-03-17T22:17:49.138" v="2" actId="1076"/>
        <pc:sldMkLst>
          <pc:docMk/>
          <pc:sldMk cId="109857222" sldId="256"/>
        </pc:sldMkLst>
        <pc:picChg chg="mod">
          <ac:chgData name="Simmons, Summer Anne - simmo2sa" userId="S::simmo2sa@dukes.jmu.edu::3eb430b8-a792-4eb7-8b5b-868c90e6c1de" providerId="AD" clId="Web-{74CFA557-5E64-5471-1B07-0DFD79036D79}" dt="2024-03-17T22:17:49.138" v="2" actId="1076"/>
          <ac:picMkLst>
            <pc:docMk/>
            <pc:sldMk cId="109857222" sldId="256"/>
            <ac:picMk id="4" creationId="{B235DFC8-0C83-B1EC-C53E-1F4542B92EB1}"/>
          </ac:picMkLst>
        </pc:picChg>
      </pc:sldChg>
      <pc:sldChg chg="modSp">
        <pc:chgData name="Simmons, Summer Anne - simmo2sa" userId="S::simmo2sa@dukes.jmu.edu::3eb430b8-a792-4eb7-8b5b-868c90e6c1de" providerId="AD" clId="Web-{74CFA557-5E64-5471-1B07-0DFD79036D79}" dt="2024-03-17T21:49:10.198" v="1" actId="1076"/>
        <pc:sldMkLst>
          <pc:docMk/>
          <pc:sldMk cId="4185625202" sldId="261"/>
        </pc:sldMkLst>
        <pc:spChg chg="mod">
          <ac:chgData name="Simmons, Summer Anne - simmo2sa" userId="S::simmo2sa@dukes.jmu.edu::3eb430b8-a792-4eb7-8b5b-868c90e6c1de" providerId="AD" clId="Web-{74CFA557-5E64-5471-1B07-0DFD79036D79}" dt="2024-03-17T21:49:06.494" v="0" actId="1076"/>
          <ac:spMkLst>
            <pc:docMk/>
            <pc:sldMk cId="4185625202" sldId="261"/>
            <ac:spMk id="2" creationId="{B91924D7-FDF3-C4D9-6C0A-B6CFC010CF83}"/>
          </ac:spMkLst>
        </pc:spChg>
        <pc:spChg chg="mod">
          <ac:chgData name="Simmons, Summer Anne - simmo2sa" userId="S::simmo2sa@dukes.jmu.edu::3eb430b8-a792-4eb7-8b5b-868c90e6c1de" providerId="AD" clId="Web-{74CFA557-5E64-5471-1B07-0DFD79036D79}" dt="2024-03-17T21:49:10.198" v="1" actId="1076"/>
          <ac:spMkLst>
            <pc:docMk/>
            <pc:sldMk cId="4185625202" sldId="261"/>
            <ac:spMk id="3" creationId="{5F727947-9A85-DC3A-79C1-0CD8DB7A7A3F}"/>
          </ac:spMkLst>
        </pc:spChg>
      </pc:sldChg>
    </pc:docChg>
  </pc:docChgLst>
  <pc:docChgLst>
    <pc:chgData name="Gilmore, Grady Lawrence - gilmo2gl" userId="S::gilmo2gl@dukes.jmu.edu::c781e37f-d0b8-43b6-ad14-50759e7ee560" providerId="AD" clId="Web-{39D2ABC1-D569-4373-AC54-0664AFB84F3A}"/>
    <pc:docChg chg="modSld">
      <pc:chgData name="Gilmore, Grady Lawrence - gilmo2gl" userId="S::gilmo2gl@dukes.jmu.edu::c781e37f-d0b8-43b6-ad14-50759e7ee560" providerId="AD" clId="Web-{39D2ABC1-D569-4373-AC54-0664AFB84F3A}" dt="2024-03-17T21:30:18.316" v="0"/>
      <pc:docMkLst>
        <pc:docMk/>
      </pc:docMkLst>
      <pc:sldChg chg="addSp modSp mod setBg">
        <pc:chgData name="Gilmore, Grady Lawrence - gilmo2gl" userId="S::gilmo2gl@dukes.jmu.edu::c781e37f-d0b8-43b6-ad14-50759e7ee560" providerId="AD" clId="Web-{39D2ABC1-D569-4373-AC54-0664AFB84F3A}" dt="2024-03-17T21:30:18.316" v="0"/>
        <pc:sldMkLst>
          <pc:docMk/>
          <pc:sldMk cId="4185625202" sldId="261"/>
        </pc:sldMkLst>
        <pc:spChg chg="mod">
          <ac:chgData name="Gilmore, Grady Lawrence - gilmo2gl" userId="S::gilmo2gl@dukes.jmu.edu::c781e37f-d0b8-43b6-ad14-50759e7ee560" providerId="AD" clId="Web-{39D2ABC1-D569-4373-AC54-0664AFB84F3A}" dt="2024-03-17T21:30:18.316" v="0"/>
          <ac:spMkLst>
            <pc:docMk/>
            <pc:sldMk cId="4185625202" sldId="261"/>
            <ac:spMk id="2" creationId="{B91924D7-FDF3-C4D9-6C0A-B6CFC010CF83}"/>
          </ac:spMkLst>
        </pc:spChg>
        <pc:spChg chg="mod">
          <ac:chgData name="Gilmore, Grady Lawrence - gilmo2gl" userId="S::gilmo2gl@dukes.jmu.edu::c781e37f-d0b8-43b6-ad14-50759e7ee560" providerId="AD" clId="Web-{39D2ABC1-D569-4373-AC54-0664AFB84F3A}" dt="2024-03-17T21:30:18.316" v="0"/>
          <ac:spMkLst>
            <pc:docMk/>
            <pc:sldMk cId="4185625202" sldId="261"/>
            <ac:spMk id="3" creationId="{5F727947-9A85-DC3A-79C1-0CD8DB7A7A3F}"/>
          </ac:spMkLst>
        </pc:spChg>
        <pc:spChg chg="add">
          <ac:chgData name="Gilmore, Grady Lawrence - gilmo2gl" userId="S::gilmo2gl@dukes.jmu.edu::c781e37f-d0b8-43b6-ad14-50759e7ee560" providerId="AD" clId="Web-{39D2ABC1-D569-4373-AC54-0664AFB84F3A}" dt="2024-03-17T21:30:18.316" v="0"/>
          <ac:spMkLst>
            <pc:docMk/>
            <pc:sldMk cId="4185625202" sldId="261"/>
            <ac:spMk id="10" creationId="{245A9F99-D9B1-4094-A2E2-B90AC1DB7B9C}"/>
          </ac:spMkLst>
        </pc:spChg>
        <pc:spChg chg="add">
          <ac:chgData name="Gilmore, Grady Lawrence - gilmo2gl" userId="S::gilmo2gl@dukes.jmu.edu::c781e37f-d0b8-43b6-ad14-50759e7ee560" providerId="AD" clId="Web-{39D2ABC1-D569-4373-AC54-0664AFB84F3A}" dt="2024-03-17T21:30:18.316" v="0"/>
          <ac:spMkLst>
            <pc:docMk/>
            <pc:sldMk cId="4185625202" sldId="261"/>
            <ac:spMk id="12" creationId="{B7FAF607-473A-4A43-A23D-BBFF5C4117BB}"/>
          </ac:spMkLst>
        </pc:spChg>
        <pc:grpChg chg="add">
          <ac:chgData name="Gilmore, Grady Lawrence - gilmo2gl" userId="S::gilmo2gl@dukes.jmu.edu::c781e37f-d0b8-43b6-ad14-50759e7ee560" providerId="AD" clId="Web-{39D2ABC1-D569-4373-AC54-0664AFB84F3A}" dt="2024-03-17T21:30:18.316" v="0"/>
          <ac:grpSpMkLst>
            <pc:docMk/>
            <pc:sldMk cId="4185625202" sldId="261"/>
            <ac:grpSpMk id="14" creationId="{C5F6476F-D303-44D3-B30F-1BA348F0F64A}"/>
          </ac:grpSpMkLst>
        </pc:grpChg>
        <pc:picChg chg="add">
          <ac:chgData name="Gilmore, Grady Lawrence - gilmo2gl" userId="S::gilmo2gl@dukes.jmu.edu::c781e37f-d0b8-43b6-ad14-50759e7ee560" providerId="AD" clId="Web-{39D2ABC1-D569-4373-AC54-0664AFB84F3A}" dt="2024-03-17T21:30:18.316" v="0"/>
          <ac:picMkLst>
            <pc:docMk/>
            <pc:sldMk cId="4185625202" sldId="261"/>
            <ac:picMk id="7" creationId="{6DBDF533-4B7B-95EE-5044-99B63FD466E0}"/>
          </ac:picMkLst>
        </pc:picChg>
      </pc:sldChg>
    </pc:docChg>
  </pc:docChgLst>
  <pc:docChgLst>
    <pc:chgData name="Simmons, Summer Anne - simmo2sa" userId="S::simmo2sa@dukes.jmu.edu::3eb430b8-a792-4eb7-8b5b-868c90e6c1de" providerId="AD" clId="Web-{2E875E2D-7A91-F301-9E66-1BD389D63676}"/>
    <pc:docChg chg="addSld delSld modSld">
      <pc:chgData name="Simmons, Summer Anne - simmo2sa" userId="S::simmo2sa@dukes.jmu.edu::3eb430b8-a792-4eb7-8b5b-868c90e6c1de" providerId="AD" clId="Web-{2E875E2D-7A91-F301-9E66-1BD389D63676}" dt="2024-03-21T15:18:51.529" v="124"/>
      <pc:docMkLst>
        <pc:docMk/>
      </pc:docMkLst>
      <pc:sldChg chg="addSp delSp modSp del modNotes">
        <pc:chgData name="Simmons, Summer Anne - simmo2sa" userId="S::simmo2sa@dukes.jmu.edu::3eb430b8-a792-4eb7-8b5b-868c90e6c1de" providerId="AD" clId="Web-{2E875E2D-7A91-F301-9E66-1BD389D63676}" dt="2024-03-21T15:18:51.529" v="124"/>
        <pc:sldMkLst>
          <pc:docMk/>
          <pc:sldMk cId="953376483" sldId="267"/>
        </pc:sldMkLst>
        <pc:picChg chg="add del mod">
          <ac:chgData name="Simmons, Summer Anne - simmo2sa" userId="S::simmo2sa@dukes.jmu.edu::3eb430b8-a792-4eb7-8b5b-868c90e6c1de" providerId="AD" clId="Web-{2E875E2D-7A91-F301-9E66-1BD389D63676}" dt="2024-03-21T14:18:32.389" v="99"/>
          <ac:picMkLst>
            <pc:docMk/>
            <pc:sldMk cId="953376483" sldId="267"/>
            <ac:picMk id="3" creationId="{CF392BD2-D8EF-64D0-3DF7-B5CAA4D5D7C4}"/>
          </ac:picMkLst>
        </pc:picChg>
        <pc:picChg chg="mod">
          <ac:chgData name="Simmons, Summer Anne - simmo2sa" userId="S::simmo2sa@dukes.jmu.edu::3eb430b8-a792-4eb7-8b5b-868c90e6c1de" providerId="AD" clId="Web-{2E875E2D-7A91-F301-9E66-1BD389D63676}" dt="2024-03-21T14:17:44.292" v="95" actId="1076"/>
          <ac:picMkLst>
            <pc:docMk/>
            <pc:sldMk cId="953376483" sldId="267"/>
            <ac:picMk id="5" creationId="{0A79F354-542C-E8DF-5EC4-87015FF74BBE}"/>
          </ac:picMkLst>
        </pc:picChg>
      </pc:sldChg>
      <pc:sldChg chg="add replId modNotes">
        <pc:chgData name="Simmons, Summer Anne - simmo2sa" userId="S::simmo2sa@dukes.jmu.edu::3eb430b8-a792-4eb7-8b5b-868c90e6c1de" providerId="AD" clId="Web-{2E875E2D-7A91-F301-9E66-1BD389D63676}" dt="2024-03-21T14:43:53.747" v="123"/>
        <pc:sldMkLst>
          <pc:docMk/>
          <pc:sldMk cId="3892140213" sldId="269"/>
        </pc:sldMkLst>
      </pc:sldChg>
    </pc:docChg>
  </pc:docChgLst>
  <pc:docChgLst>
    <pc:chgData name="Gilmore, Grady Lawrence - gilmo2gl" userId="c781e37f-d0b8-43b6-ad14-50759e7ee560" providerId="ADAL" clId="{510E1D45-256C-4434-9F96-79C75136DBF1}"/>
    <pc:docChg chg="undo custSel modSld">
      <pc:chgData name="Gilmore, Grady Lawrence - gilmo2gl" userId="c781e37f-d0b8-43b6-ad14-50759e7ee560" providerId="ADAL" clId="{510E1D45-256C-4434-9F96-79C75136DBF1}" dt="2024-03-19T22:51:06.650" v="81" actId="20577"/>
      <pc:docMkLst>
        <pc:docMk/>
      </pc:docMkLst>
      <pc:sldChg chg="addSp delSp modSp mod modNotesTx">
        <pc:chgData name="Gilmore, Grady Lawrence - gilmo2gl" userId="c781e37f-d0b8-43b6-ad14-50759e7ee560" providerId="ADAL" clId="{510E1D45-256C-4434-9F96-79C75136DBF1}" dt="2024-03-19T22:51:06.650" v="81" actId="20577"/>
        <pc:sldMkLst>
          <pc:docMk/>
          <pc:sldMk cId="4185625202" sldId="261"/>
        </pc:sldMkLst>
        <pc:spChg chg="mod">
          <ac:chgData name="Gilmore, Grady Lawrence - gilmo2gl" userId="c781e37f-d0b8-43b6-ad14-50759e7ee560" providerId="ADAL" clId="{510E1D45-256C-4434-9F96-79C75136DBF1}" dt="2024-03-19T22:48:42.870" v="61" actId="26606"/>
          <ac:spMkLst>
            <pc:docMk/>
            <pc:sldMk cId="4185625202" sldId="261"/>
            <ac:spMk id="2" creationId="{B91924D7-FDF3-C4D9-6C0A-B6CFC010CF83}"/>
          </ac:spMkLst>
        </pc:spChg>
        <pc:spChg chg="mod">
          <ac:chgData name="Gilmore, Grady Lawrence - gilmo2gl" userId="c781e37f-d0b8-43b6-ad14-50759e7ee560" providerId="ADAL" clId="{510E1D45-256C-4434-9F96-79C75136DBF1}" dt="2024-03-17T22:30:15.201" v="11" actId="27636"/>
          <ac:spMkLst>
            <pc:docMk/>
            <pc:sldMk cId="4185625202" sldId="261"/>
            <ac:spMk id="3" creationId="{5F727947-9A85-DC3A-79C1-0CD8DB7A7A3F}"/>
          </ac:spMkLst>
        </pc:spChg>
        <pc:spChg chg="add del">
          <ac:chgData name="Gilmore, Grady Lawrence - gilmo2gl" userId="c781e37f-d0b8-43b6-ad14-50759e7ee560" providerId="ADAL" clId="{510E1D45-256C-4434-9F96-79C75136DBF1}" dt="2024-03-19T22:48:02.448" v="53" actId="26606"/>
          <ac:spMkLst>
            <pc:docMk/>
            <pc:sldMk cId="4185625202" sldId="261"/>
            <ac:spMk id="1031" creationId="{B50AB553-2A96-4A92-96F2-93548E096954}"/>
          </ac:spMkLst>
        </pc:spChg>
        <pc:spChg chg="add del">
          <ac:chgData name="Gilmore, Grady Lawrence - gilmo2gl" userId="c781e37f-d0b8-43b6-ad14-50759e7ee560" providerId="ADAL" clId="{510E1D45-256C-4434-9F96-79C75136DBF1}" dt="2024-03-19T22:48:42.870" v="61" actId="26606"/>
          <ac:spMkLst>
            <pc:docMk/>
            <pc:sldMk cId="4185625202" sldId="261"/>
            <ac:spMk id="1033" creationId="{B2DD41CD-8F47-4F56-AD12-4E2FF7696987}"/>
          </ac:spMkLst>
        </pc:spChg>
        <pc:spChg chg="add del">
          <ac:chgData name="Gilmore, Grady Lawrence - gilmo2gl" userId="c781e37f-d0b8-43b6-ad14-50759e7ee560" providerId="ADAL" clId="{510E1D45-256C-4434-9F96-79C75136DBF1}" dt="2024-03-19T22:48:42.870" v="61" actId="26606"/>
          <ac:spMkLst>
            <pc:docMk/>
            <pc:sldMk cId="4185625202" sldId="261"/>
            <ac:spMk id="1034" creationId="{45D37F4E-DDB4-456B-97E0-9937730A039F}"/>
          </ac:spMkLst>
        </pc:spChg>
        <pc:spChg chg="add del">
          <ac:chgData name="Gilmore, Grady Lawrence - gilmo2gl" userId="c781e37f-d0b8-43b6-ad14-50759e7ee560" providerId="ADAL" clId="{510E1D45-256C-4434-9F96-79C75136DBF1}" dt="2024-03-19T22:48:29.633" v="58" actId="26606"/>
          <ac:spMkLst>
            <pc:docMk/>
            <pc:sldMk cId="4185625202" sldId="261"/>
            <ac:spMk id="1039" creationId="{6C4028FD-8BAA-4A19-BFDE-594D991B7552}"/>
          </ac:spMkLst>
        </pc:spChg>
        <pc:spChg chg="add del">
          <ac:chgData name="Gilmore, Grady Lawrence - gilmo2gl" userId="c781e37f-d0b8-43b6-ad14-50759e7ee560" providerId="ADAL" clId="{510E1D45-256C-4434-9F96-79C75136DBF1}" dt="2024-03-19T22:48:42.650" v="60" actId="26606"/>
          <ac:spMkLst>
            <pc:docMk/>
            <pc:sldMk cId="4185625202" sldId="261"/>
            <ac:spMk id="1041" creationId="{F13BE4D7-0C3D-4906-B230-A1C5B4665CCF}"/>
          </ac:spMkLst>
        </pc:spChg>
        <pc:spChg chg="add del">
          <ac:chgData name="Gilmore, Grady Lawrence - gilmo2gl" userId="c781e37f-d0b8-43b6-ad14-50759e7ee560" providerId="ADAL" clId="{510E1D45-256C-4434-9F96-79C75136DBF1}" dt="2024-03-19T22:48:42.650" v="60" actId="26606"/>
          <ac:spMkLst>
            <pc:docMk/>
            <pc:sldMk cId="4185625202" sldId="261"/>
            <ac:spMk id="1042" creationId="{AE2B703B-46F9-481A-A605-82E2A828C4FA}"/>
          </ac:spMkLst>
        </pc:spChg>
        <pc:spChg chg="add">
          <ac:chgData name="Gilmore, Grady Lawrence - gilmo2gl" userId="c781e37f-d0b8-43b6-ad14-50759e7ee560" providerId="ADAL" clId="{510E1D45-256C-4434-9F96-79C75136DBF1}" dt="2024-03-19T22:48:42.870" v="61" actId="26606"/>
          <ac:spMkLst>
            <pc:docMk/>
            <pc:sldMk cId="4185625202" sldId="261"/>
            <ac:spMk id="1044" creationId="{DA8886A6-5426-494B-96D8-D962D2BA0818}"/>
          </ac:spMkLst>
        </pc:spChg>
        <pc:spChg chg="add">
          <ac:chgData name="Gilmore, Grady Lawrence - gilmo2gl" userId="c781e37f-d0b8-43b6-ad14-50759e7ee560" providerId="ADAL" clId="{510E1D45-256C-4434-9F96-79C75136DBF1}" dt="2024-03-19T22:48:42.870" v="61" actId="26606"/>
          <ac:spMkLst>
            <pc:docMk/>
            <pc:sldMk cId="4185625202" sldId="261"/>
            <ac:spMk id="1045" creationId="{AA3ED336-C09E-46E8-9774-B977D15FC5E0}"/>
          </ac:spMkLst>
        </pc:spChg>
        <pc:graphicFrameChg chg="mod ord modGraphic">
          <ac:chgData name="Gilmore, Grady Lawrence - gilmo2gl" userId="c781e37f-d0b8-43b6-ad14-50759e7ee560" providerId="ADAL" clId="{510E1D45-256C-4434-9F96-79C75136DBF1}" dt="2024-03-19T22:51:06.650" v="81" actId="20577"/>
          <ac:graphicFrameMkLst>
            <pc:docMk/>
            <pc:sldMk cId="4185625202" sldId="261"/>
            <ac:graphicFrameMk id="6" creationId="{8AE0266C-35B3-A3B5-9459-F9D11B9918B7}"/>
          </ac:graphicFrameMkLst>
        </pc:graphicFrameChg>
        <pc:picChg chg="add del mod ord">
          <ac:chgData name="Gilmore, Grady Lawrence - gilmo2gl" userId="c781e37f-d0b8-43b6-ad14-50759e7ee560" providerId="ADAL" clId="{510E1D45-256C-4434-9F96-79C75136DBF1}" dt="2024-03-19T22:48:09.052" v="56" actId="478"/>
          <ac:picMkLst>
            <pc:docMk/>
            <pc:sldMk cId="4185625202" sldId="261"/>
            <ac:picMk id="1026" creationId="{0EF77BF4-9985-6DAF-C517-B1BEED8ABC8B}"/>
          </ac:picMkLst>
        </pc:picChg>
        <pc:picChg chg="add mod">
          <ac:chgData name="Gilmore, Grady Lawrence - gilmo2gl" userId="c781e37f-d0b8-43b6-ad14-50759e7ee560" providerId="ADAL" clId="{510E1D45-256C-4434-9F96-79C75136DBF1}" dt="2024-03-19T22:50:29.654" v="77" actId="1076"/>
          <ac:picMkLst>
            <pc:docMk/>
            <pc:sldMk cId="4185625202" sldId="261"/>
            <ac:picMk id="1028" creationId="{839210AE-E677-A848-DF87-7F64103CE4D0}"/>
          </ac:picMkLst>
        </pc:picChg>
      </pc:sldChg>
      <pc:sldChg chg="modNotesTx">
        <pc:chgData name="Gilmore, Grady Lawrence - gilmo2gl" userId="c781e37f-d0b8-43b6-ad14-50759e7ee560" providerId="ADAL" clId="{510E1D45-256C-4434-9F96-79C75136DBF1}" dt="2024-03-19T22:04:10.171" v="49" actId="20577"/>
        <pc:sldMkLst>
          <pc:docMk/>
          <pc:sldMk cId="1538917928" sldId="262"/>
        </pc:sldMkLst>
      </pc:sldChg>
    </pc:docChg>
  </pc:docChgLst>
  <pc:docChgLst>
    <pc:chgData name="Gilmore, Grady Lawrence - gilmo2gl" userId="S::gilmo2gl@dukes.jmu.edu::c781e37f-d0b8-43b6-ad14-50759e7ee560" providerId="AD" clId="Web-{8212D04D-2EA3-4577-9037-1E386F2CB344}"/>
    <pc:docChg chg="modSld">
      <pc:chgData name="Gilmore, Grady Lawrence - gilmo2gl" userId="S::gilmo2gl@dukes.jmu.edu::c781e37f-d0b8-43b6-ad14-50759e7ee560" providerId="AD" clId="Web-{8212D04D-2EA3-4577-9037-1E386F2CB344}" dt="2024-03-19T21:22:31.473" v="63" actId="20577"/>
      <pc:docMkLst>
        <pc:docMk/>
      </pc:docMkLst>
      <pc:sldChg chg="modSp">
        <pc:chgData name="Gilmore, Grady Lawrence - gilmo2gl" userId="S::gilmo2gl@dukes.jmu.edu::c781e37f-d0b8-43b6-ad14-50759e7ee560" providerId="AD" clId="Web-{8212D04D-2EA3-4577-9037-1E386F2CB344}" dt="2024-03-19T21:22:31.473" v="63" actId="20577"/>
        <pc:sldMkLst>
          <pc:docMk/>
          <pc:sldMk cId="4185625202" sldId="261"/>
        </pc:sldMkLst>
        <pc:spChg chg="mod">
          <ac:chgData name="Gilmore, Grady Lawrence - gilmo2gl" userId="S::gilmo2gl@dukes.jmu.edu::c781e37f-d0b8-43b6-ad14-50759e7ee560" providerId="AD" clId="Web-{8212D04D-2EA3-4577-9037-1E386F2CB344}" dt="2024-03-19T21:22:31.473" v="63" actId="20577"/>
          <ac:spMkLst>
            <pc:docMk/>
            <pc:sldMk cId="4185625202" sldId="261"/>
            <ac:spMk id="3" creationId="{5F727947-9A85-DC3A-79C1-0CD8DB7A7A3F}"/>
          </ac:spMkLst>
        </pc:spChg>
      </pc:sldChg>
    </pc:docChg>
  </pc:docChgLst>
  <pc:docChgLst>
    <pc:chgData name="Snow, Tyson Bartlett - snowtb" userId="S::snowtb@dukes.jmu.edu::e592f56b-c766-47f9-8e25-ff42aa18b7a8" providerId="AD" clId="Web-{87BFB506-6DF0-44F0-BB08-CB5552C21B9F}"/>
    <pc:docChg chg="modSld">
      <pc:chgData name="Snow, Tyson Bartlett - snowtb" userId="S::snowtb@dukes.jmu.edu::e592f56b-c766-47f9-8e25-ff42aa18b7a8" providerId="AD" clId="Web-{87BFB506-6DF0-44F0-BB08-CB5552C21B9F}" dt="2024-03-17T23:50:55.122" v="11" actId="20577"/>
      <pc:docMkLst>
        <pc:docMk/>
      </pc:docMkLst>
      <pc:sldChg chg="modSp">
        <pc:chgData name="Snow, Tyson Bartlett - snowtb" userId="S::snowtb@dukes.jmu.edu::e592f56b-c766-47f9-8e25-ff42aa18b7a8" providerId="AD" clId="Web-{87BFB506-6DF0-44F0-BB08-CB5552C21B9F}" dt="2024-03-17T23:50:55.122" v="11" actId="20577"/>
        <pc:sldMkLst>
          <pc:docMk/>
          <pc:sldMk cId="774440853" sldId="264"/>
        </pc:sldMkLst>
        <pc:spChg chg="mod">
          <ac:chgData name="Snow, Tyson Bartlett - snowtb" userId="S::snowtb@dukes.jmu.edu::e592f56b-c766-47f9-8e25-ff42aa18b7a8" providerId="AD" clId="Web-{87BFB506-6DF0-44F0-BB08-CB5552C21B9F}" dt="2024-03-17T23:50:55.122" v="11" actId="20577"/>
          <ac:spMkLst>
            <pc:docMk/>
            <pc:sldMk cId="774440853" sldId="264"/>
            <ac:spMk id="3" creationId="{3E27224B-5611-F62B-97F1-DE7EFBCDA482}"/>
          </ac:spMkLst>
        </pc:spChg>
      </pc:sldChg>
    </pc:docChg>
  </pc:docChgLst>
  <pc:docChgLst>
    <pc:chgData name="Snow, Tyson Bartlett - snowtb" userId="S::snowtb@dukes.jmu.edu::e592f56b-c766-47f9-8e25-ff42aa18b7a8" providerId="AD" clId="Web-{53B9781C-AB5C-460D-9140-D6886D563FA1}"/>
    <pc:docChg chg="modSld">
      <pc:chgData name="Snow, Tyson Bartlett - snowtb" userId="S::snowtb@dukes.jmu.edu::e592f56b-c766-47f9-8e25-ff42aa18b7a8" providerId="AD" clId="Web-{53B9781C-AB5C-460D-9140-D6886D563FA1}" dt="2024-03-01T20:02:16.276" v="34" actId="20577"/>
      <pc:docMkLst>
        <pc:docMk/>
      </pc:docMkLst>
      <pc:sldChg chg="modSp">
        <pc:chgData name="Snow, Tyson Bartlett - snowtb" userId="S::snowtb@dukes.jmu.edu::e592f56b-c766-47f9-8e25-ff42aa18b7a8" providerId="AD" clId="Web-{53B9781C-AB5C-460D-9140-D6886D563FA1}" dt="2024-03-01T20:02:16.276" v="34" actId="20577"/>
        <pc:sldMkLst>
          <pc:docMk/>
          <pc:sldMk cId="4185625202" sldId="261"/>
        </pc:sldMkLst>
        <pc:spChg chg="mod">
          <ac:chgData name="Snow, Tyson Bartlett - snowtb" userId="S::snowtb@dukes.jmu.edu::e592f56b-c766-47f9-8e25-ff42aa18b7a8" providerId="AD" clId="Web-{53B9781C-AB5C-460D-9140-D6886D563FA1}" dt="2024-03-01T20:02:16.276" v="34" actId="20577"/>
          <ac:spMkLst>
            <pc:docMk/>
            <pc:sldMk cId="4185625202" sldId="261"/>
            <ac:spMk id="3" creationId="{5F727947-9A85-DC3A-79C1-0CD8DB7A7A3F}"/>
          </ac:spMkLst>
        </pc:spChg>
      </pc:sldChg>
    </pc:docChg>
  </pc:docChgLst>
  <pc:docChgLst>
    <pc:chgData name="Simmons, Summer Anne - simmo2sa" userId="S::simmo2sa@dukes.jmu.edu::3eb430b8-a792-4eb7-8b5b-868c90e6c1de" providerId="AD" clId="Web-{9C1621F5-8B58-65F9-5E53-3954DAF29964}"/>
    <pc:docChg chg="modSld">
      <pc:chgData name="Simmons, Summer Anne - simmo2sa" userId="S::simmo2sa@dukes.jmu.edu::3eb430b8-a792-4eb7-8b5b-868c90e6c1de" providerId="AD" clId="Web-{9C1621F5-8B58-65F9-5E53-3954DAF29964}" dt="2024-03-18T14:23:06.189" v="641"/>
      <pc:docMkLst>
        <pc:docMk/>
      </pc:docMkLst>
      <pc:sldChg chg="modSp">
        <pc:chgData name="Simmons, Summer Anne - simmo2sa" userId="S::simmo2sa@dukes.jmu.edu::3eb430b8-a792-4eb7-8b5b-868c90e6c1de" providerId="AD" clId="Web-{9C1621F5-8B58-65F9-5E53-3954DAF29964}" dt="2024-03-18T13:07:50.400" v="5" actId="1076"/>
        <pc:sldMkLst>
          <pc:docMk/>
          <pc:sldMk cId="109857222" sldId="256"/>
        </pc:sldMkLst>
        <pc:picChg chg="mod">
          <ac:chgData name="Simmons, Summer Anne - simmo2sa" userId="S::simmo2sa@dukes.jmu.edu::3eb430b8-a792-4eb7-8b5b-868c90e6c1de" providerId="AD" clId="Web-{9C1621F5-8B58-65F9-5E53-3954DAF29964}" dt="2024-03-18T13:07:50.400" v="5" actId="1076"/>
          <ac:picMkLst>
            <pc:docMk/>
            <pc:sldMk cId="109857222" sldId="256"/>
            <ac:picMk id="3" creationId="{8D23D0C7-F2D3-6BC1-F709-2FA7A763F23C}"/>
          </ac:picMkLst>
        </pc:picChg>
      </pc:sldChg>
      <pc:sldChg chg="modNotes">
        <pc:chgData name="Simmons, Summer Anne - simmo2sa" userId="S::simmo2sa@dukes.jmu.edu::3eb430b8-a792-4eb7-8b5b-868c90e6c1de" providerId="AD" clId="Web-{9C1621F5-8B58-65F9-5E53-3954DAF29964}" dt="2024-03-18T13:23:53.152" v="313"/>
        <pc:sldMkLst>
          <pc:docMk/>
          <pc:sldMk cId="475475724" sldId="265"/>
        </pc:sldMkLst>
      </pc:sldChg>
      <pc:sldChg chg="modNotes">
        <pc:chgData name="Simmons, Summer Anne - simmo2sa" userId="S::simmo2sa@dukes.jmu.edu::3eb430b8-a792-4eb7-8b5b-868c90e6c1de" providerId="AD" clId="Web-{9C1621F5-8B58-65F9-5E53-3954DAF29964}" dt="2024-03-18T14:23:06.189" v="641"/>
        <pc:sldMkLst>
          <pc:docMk/>
          <pc:sldMk cId="2894050766" sldId="266"/>
        </pc:sldMkLst>
      </pc:sldChg>
    </pc:docChg>
  </pc:docChgLst>
  <pc:docChgLst>
    <pc:chgData name="Simmons, Summer Anne - simmo2sa" userId="S::simmo2sa@dukes.jmu.edu::3eb430b8-a792-4eb7-8b5b-868c90e6c1de" providerId="AD" clId="Web-{98C49911-86F9-DC77-5BC0-69992CC21E23}"/>
    <pc:docChg chg="modSld">
      <pc:chgData name="Simmons, Summer Anne - simmo2sa" userId="S::simmo2sa@dukes.jmu.edu::3eb430b8-a792-4eb7-8b5b-868c90e6c1de" providerId="AD" clId="Web-{98C49911-86F9-DC77-5BC0-69992CC21E23}" dt="2024-03-20T14:42:31.828" v="196"/>
      <pc:docMkLst>
        <pc:docMk/>
      </pc:docMkLst>
      <pc:sldChg chg="modNotes">
        <pc:chgData name="Simmons, Summer Anne - simmo2sa" userId="S::simmo2sa@dukes.jmu.edu::3eb430b8-a792-4eb7-8b5b-868c90e6c1de" providerId="AD" clId="Web-{98C49911-86F9-DC77-5BC0-69992CC21E23}" dt="2024-03-20T14:42:31.828" v="196"/>
        <pc:sldMkLst>
          <pc:docMk/>
          <pc:sldMk cId="475475724" sldId="265"/>
        </pc:sldMkLst>
      </pc:sldChg>
      <pc:sldChg chg="modNotes">
        <pc:chgData name="Simmons, Summer Anne - simmo2sa" userId="S::simmo2sa@dukes.jmu.edu::3eb430b8-a792-4eb7-8b5b-868c90e6c1de" providerId="AD" clId="Web-{98C49911-86F9-DC77-5BC0-69992CC21E23}" dt="2024-03-20T14:41:22.826" v="193"/>
        <pc:sldMkLst>
          <pc:docMk/>
          <pc:sldMk cId="2894050766" sldId="26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9E290-E0DB-0641-B2DF-6252FEAE9556}" type="doc">
      <dgm:prSet loTypeId="urn:microsoft.com/office/officeart/2018/5/layout/IconCircleLabelList" loCatId="icon" qsTypeId="urn:microsoft.com/office/officeart/2005/8/quickstyle/3d1" qsCatId="3D" csTypeId="urn:microsoft.com/office/officeart/2005/8/colors/accent6_2" csCatId="accent6" phldr="1"/>
      <dgm:spPr/>
      <dgm:t>
        <a:bodyPr/>
        <a:lstStyle/>
        <a:p>
          <a:endParaRPr lang="en-US"/>
        </a:p>
      </dgm:t>
    </dgm:pt>
    <dgm:pt modelId="{4E13D3FF-B31D-1D4F-8FF4-962F82684831}">
      <dgm:prSet custT="1"/>
      <dgm:spPr/>
      <dgm:t>
        <a:bodyPr/>
        <a:lstStyle/>
        <a:p>
          <a:pPr>
            <a:lnSpc>
              <a:spcPct val="100000"/>
            </a:lnSpc>
            <a:defRPr cap="all"/>
          </a:pPr>
          <a:r>
            <a:rPr lang="en-US" sz="2300">
              <a:latin typeface="+mn-lt"/>
              <a:cs typeface="Times New Roman" panose="02020603050405020304" pitchFamily="18" charset="0"/>
            </a:rPr>
            <a:t>Ground-source heating system for broiler chicken farms</a:t>
          </a:r>
        </a:p>
      </dgm:t>
    </dgm:pt>
    <dgm:pt modelId="{F5786B07-F534-B744-B819-CB94E4C0AFDB}" type="parTrans" cxnId="{588BD04A-FC6B-C144-9EE8-8311211F9BF1}">
      <dgm:prSet/>
      <dgm:spPr/>
      <dgm:t>
        <a:bodyPr/>
        <a:lstStyle/>
        <a:p>
          <a:endParaRPr lang="en-US"/>
        </a:p>
      </dgm:t>
    </dgm:pt>
    <dgm:pt modelId="{B0CC346D-E7A0-AF46-A5E3-9093FBF519B6}" type="sibTrans" cxnId="{588BD04A-FC6B-C144-9EE8-8311211F9BF1}">
      <dgm:prSet/>
      <dgm:spPr/>
      <dgm:t>
        <a:bodyPr/>
        <a:lstStyle/>
        <a:p>
          <a:endParaRPr lang="en-US"/>
        </a:p>
      </dgm:t>
    </dgm:pt>
    <dgm:pt modelId="{C1B93D7D-7906-154B-954E-B9F86C12BE45}">
      <dgm:prSet custT="1"/>
      <dgm:spPr/>
      <dgm:t>
        <a:bodyPr/>
        <a:lstStyle/>
        <a:p>
          <a:pPr>
            <a:lnSpc>
              <a:spcPct val="100000"/>
            </a:lnSpc>
            <a:defRPr cap="all"/>
          </a:pPr>
          <a:r>
            <a:rPr lang="en-US" sz="2300">
              <a:latin typeface="+mn-lt"/>
              <a:cs typeface="Times New Roman" panose="02020603050405020304" pitchFamily="18" charset="0"/>
            </a:rPr>
            <a:t>At a cost of $130,000 on average per system</a:t>
          </a:r>
        </a:p>
      </dgm:t>
    </dgm:pt>
    <dgm:pt modelId="{38D61B98-135D-9C4C-AD2C-9F63F0F41D87}" type="parTrans" cxnId="{28441C89-FDF9-7E44-8DCE-A1D8BA265900}">
      <dgm:prSet/>
      <dgm:spPr/>
      <dgm:t>
        <a:bodyPr/>
        <a:lstStyle/>
        <a:p>
          <a:endParaRPr lang="en-US"/>
        </a:p>
      </dgm:t>
    </dgm:pt>
    <dgm:pt modelId="{C78A81E2-3E6D-FF44-85AE-48E38EAD48D9}" type="sibTrans" cxnId="{28441C89-FDF9-7E44-8DCE-A1D8BA265900}">
      <dgm:prSet/>
      <dgm:spPr/>
      <dgm:t>
        <a:bodyPr/>
        <a:lstStyle/>
        <a:p>
          <a:endParaRPr lang="en-US"/>
        </a:p>
      </dgm:t>
    </dgm:pt>
    <dgm:pt modelId="{4C3AB3B1-A91C-E44D-BD26-F2A216731AD4}">
      <dgm:prSet custT="1"/>
      <dgm:spPr/>
      <dgm:t>
        <a:bodyPr/>
        <a:lstStyle/>
        <a:p>
          <a:pPr>
            <a:lnSpc>
              <a:spcPct val="100000"/>
            </a:lnSpc>
            <a:defRPr cap="all"/>
          </a:pPr>
          <a:r>
            <a:rPr lang="en-US" sz="2300">
              <a:latin typeface="+mn-lt"/>
              <a:cs typeface="Times New Roman" panose="02020603050405020304" pitchFamily="18" charset="0"/>
            </a:rPr>
            <a:t>End-to-end support</a:t>
          </a:r>
        </a:p>
      </dgm:t>
    </dgm:pt>
    <dgm:pt modelId="{FDA83E03-48C1-B145-BB20-19EF1DCE04D4}" type="parTrans" cxnId="{8FFC0C35-B057-1247-9810-95E816EA42D5}">
      <dgm:prSet/>
      <dgm:spPr/>
      <dgm:t>
        <a:bodyPr/>
        <a:lstStyle/>
        <a:p>
          <a:endParaRPr lang="en-US"/>
        </a:p>
      </dgm:t>
    </dgm:pt>
    <dgm:pt modelId="{5C887FFF-D10E-8245-B83F-B53963280F1A}" type="sibTrans" cxnId="{8FFC0C35-B057-1247-9810-95E816EA42D5}">
      <dgm:prSet/>
      <dgm:spPr/>
      <dgm:t>
        <a:bodyPr/>
        <a:lstStyle/>
        <a:p>
          <a:endParaRPr lang="en-US"/>
        </a:p>
      </dgm:t>
    </dgm:pt>
    <dgm:pt modelId="{49170A6D-9602-43B0-870C-AFD46B42B03B}" type="pres">
      <dgm:prSet presAssocID="{0F49E290-E0DB-0641-B2DF-6252FEAE9556}" presName="root" presStyleCnt="0">
        <dgm:presLayoutVars>
          <dgm:dir/>
          <dgm:resizeHandles val="exact"/>
        </dgm:presLayoutVars>
      </dgm:prSet>
      <dgm:spPr/>
    </dgm:pt>
    <dgm:pt modelId="{60464F34-1AD7-41A9-9017-D399A8F20715}" type="pres">
      <dgm:prSet presAssocID="{4E13D3FF-B31D-1D4F-8FF4-962F82684831}" presName="compNode" presStyleCnt="0"/>
      <dgm:spPr/>
    </dgm:pt>
    <dgm:pt modelId="{E2D5905F-DD28-4209-A2C5-1A0117678B4D}" type="pres">
      <dgm:prSet presAssocID="{4E13D3FF-B31D-1D4F-8FF4-962F82684831}" presName="iconBgRect" presStyleLbl="bgShp" presStyleIdx="0" presStyleCnt="3"/>
      <dgm:spPr>
        <a:noFill/>
      </dgm:spPr>
    </dgm:pt>
    <dgm:pt modelId="{9E4964FB-89AA-409A-844D-3977DF7EE38B}" type="pres">
      <dgm:prSet presAssocID="{4E13D3FF-B31D-1D4F-8FF4-962F82684831}" presName="iconRect" presStyleLbl="node1" presStyleIdx="0" presStyleCnt="3" custScaleX="203034" custScaleY="188806" custLinFactNeighborX="20082" custLinFactNeighborY="98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5331C2BF-DD70-4A27-A90A-DEC2BF4BE60D}" type="pres">
      <dgm:prSet presAssocID="{4E13D3FF-B31D-1D4F-8FF4-962F82684831}" presName="spaceRect" presStyleCnt="0"/>
      <dgm:spPr/>
    </dgm:pt>
    <dgm:pt modelId="{47E289BF-3FB1-4F4F-9B48-0B0D92C1DCA3}" type="pres">
      <dgm:prSet presAssocID="{4E13D3FF-B31D-1D4F-8FF4-962F82684831}" presName="textRect" presStyleLbl="revTx" presStyleIdx="0" presStyleCnt="3" custScaleY="174809" custLinFactNeighborX="7312" custLinFactNeighborY="1811">
        <dgm:presLayoutVars>
          <dgm:chMax val="1"/>
          <dgm:chPref val="1"/>
        </dgm:presLayoutVars>
      </dgm:prSet>
      <dgm:spPr/>
    </dgm:pt>
    <dgm:pt modelId="{B35EA7A9-6748-49DB-ABE6-8F5A5AB3214C}" type="pres">
      <dgm:prSet presAssocID="{B0CC346D-E7A0-AF46-A5E3-9093FBF519B6}" presName="sibTrans" presStyleCnt="0"/>
      <dgm:spPr/>
    </dgm:pt>
    <dgm:pt modelId="{677C6E02-C882-483A-9F15-7429AC9DB971}" type="pres">
      <dgm:prSet presAssocID="{C1B93D7D-7906-154B-954E-B9F86C12BE45}" presName="compNode" presStyleCnt="0"/>
      <dgm:spPr/>
    </dgm:pt>
    <dgm:pt modelId="{E13B1AF5-2C1F-40EF-81EC-2824C3F565D1}" type="pres">
      <dgm:prSet presAssocID="{C1B93D7D-7906-154B-954E-B9F86C12BE45}" presName="iconBgRect" presStyleLbl="bgShp" presStyleIdx="1" presStyleCnt="3"/>
      <dgm:spPr>
        <a:noFill/>
      </dgm:spPr>
    </dgm:pt>
    <dgm:pt modelId="{E56635D9-CCB7-4595-AAC5-B707561B4640}" type="pres">
      <dgm:prSet presAssocID="{C1B93D7D-7906-154B-954E-B9F86C12BE45}" presName="iconRect" presStyleLbl="node1" presStyleIdx="1" presStyleCnt="3" custScaleX="184805" custScaleY="174371" custLinFactNeighborY="1225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01F1C406-BE01-430A-8A69-2E121262B1DE}" type="pres">
      <dgm:prSet presAssocID="{C1B93D7D-7906-154B-954E-B9F86C12BE45}" presName="spaceRect" presStyleCnt="0"/>
      <dgm:spPr/>
    </dgm:pt>
    <dgm:pt modelId="{9507962C-6768-4D21-A5FC-F8749C398409}" type="pres">
      <dgm:prSet presAssocID="{C1B93D7D-7906-154B-954E-B9F86C12BE45}" presName="textRect" presStyleLbl="revTx" presStyleIdx="1" presStyleCnt="3" custLinFactNeighborX="0" custLinFactNeighborY="-25354">
        <dgm:presLayoutVars>
          <dgm:chMax val="1"/>
          <dgm:chPref val="1"/>
        </dgm:presLayoutVars>
      </dgm:prSet>
      <dgm:spPr/>
    </dgm:pt>
    <dgm:pt modelId="{D2B75B4D-A1EB-46E2-BA2F-7FDCD8881203}" type="pres">
      <dgm:prSet presAssocID="{C78A81E2-3E6D-FF44-85AE-48E38EAD48D9}" presName="sibTrans" presStyleCnt="0"/>
      <dgm:spPr/>
    </dgm:pt>
    <dgm:pt modelId="{82B6007A-A4A9-4014-ADDF-A2E278190312}" type="pres">
      <dgm:prSet presAssocID="{4C3AB3B1-A91C-E44D-BD26-F2A216731AD4}" presName="compNode" presStyleCnt="0"/>
      <dgm:spPr/>
    </dgm:pt>
    <dgm:pt modelId="{6DFA4F92-5527-41C1-9796-C32115880ECF}" type="pres">
      <dgm:prSet presAssocID="{4C3AB3B1-A91C-E44D-BD26-F2A216731AD4}" presName="iconBgRect" presStyleLbl="bgShp" presStyleIdx="2" presStyleCnt="3"/>
      <dgm:spPr>
        <a:noFill/>
      </dgm:spPr>
    </dgm:pt>
    <dgm:pt modelId="{B7FE695B-A3B5-4B3A-B34C-4AA21C8A59DE}" type="pres">
      <dgm:prSet presAssocID="{4C3AB3B1-A91C-E44D-BD26-F2A216731AD4}" presName="iconRect" presStyleLbl="node1" presStyleIdx="2" presStyleCnt="3" custScaleX="211986" custScaleY="210825" custLinFactNeighborX="-25249" custLinFactNeighborY="-14626"/>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6481F5FC-FB75-423B-80AC-BC158BD45BEB}" type="pres">
      <dgm:prSet presAssocID="{4C3AB3B1-A91C-E44D-BD26-F2A216731AD4}" presName="spaceRect" presStyleCnt="0"/>
      <dgm:spPr/>
    </dgm:pt>
    <dgm:pt modelId="{AE0A849C-E361-4D5A-8231-A0A312A1696A}" type="pres">
      <dgm:prSet presAssocID="{4C3AB3B1-A91C-E44D-BD26-F2A216731AD4}" presName="textRect" presStyleLbl="revTx" presStyleIdx="2" presStyleCnt="3" custLinFactNeighborX="-8836" custLinFactNeighborY="-25322">
        <dgm:presLayoutVars>
          <dgm:chMax val="1"/>
          <dgm:chPref val="1"/>
        </dgm:presLayoutVars>
      </dgm:prSet>
      <dgm:spPr/>
    </dgm:pt>
  </dgm:ptLst>
  <dgm:cxnLst>
    <dgm:cxn modelId="{54A52520-D81E-4882-A38D-622B78EAE69C}" type="presOf" srcId="{4C3AB3B1-A91C-E44D-BD26-F2A216731AD4}" destId="{AE0A849C-E361-4D5A-8231-A0A312A1696A}" srcOrd="0" destOrd="0" presId="urn:microsoft.com/office/officeart/2018/5/layout/IconCircleLabelList"/>
    <dgm:cxn modelId="{8FFC0C35-B057-1247-9810-95E816EA42D5}" srcId="{0F49E290-E0DB-0641-B2DF-6252FEAE9556}" destId="{4C3AB3B1-A91C-E44D-BD26-F2A216731AD4}" srcOrd="2" destOrd="0" parTransId="{FDA83E03-48C1-B145-BB20-19EF1DCE04D4}" sibTransId="{5C887FFF-D10E-8245-B83F-B53963280F1A}"/>
    <dgm:cxn modelId="{588BD04A-FC6B-C144-9EE8-8311211F9BF1}" srcId="{0F49E290-E0DB-0641-B2DF-6252FEAE9556}" destId="{4E13D3FF-B31D-1D4F-8FF4-962F82684831}" srcOrd="0" destOrd="0" parTransId="{F5786B07-F534-B744-B819-CB94E4C0AFDB}" sibTransId="{B0CC346D-E7A0-AF46-A5E3-9093FBF519B6}"/>
    <dgm:cxn modelId="{21EC5450-9397-4A26-B15C-CF25496FAF17}" type="presOf" srcId="{4E13D3FF-B31D-1D4F-8FF4-962F82684831}" destId="{47E289BF-3FB1-4F4F-9B48-0B0D92C1DCA3}" srcOrd="0" destOrd="0" presId="urn:microsoft.com/office/officeart/2018/5/layout/IconCircleLabelList"/>
    <dgm:cxn modelId="{11258556-EE4D-4121-BCCC-901BF7F83C85}" type="presOf" srcId="{C1B93D7D-7906-154B-954E-B9F86C12BE45}" destId="{9507962C-6768-4D21-A5FC-F8749C398409}" srcOrd="0" destOrd="0" presId="urn:microsoft.com/office/officeart/2018/5/layout/IconCircleLabelList"/>
    <dgm:cxn modelId="{3CBBF882-A2FA-4911-97B1-759770ACA370}" type="presOf" srcId="{0F49E290-E0DB-0641-B2DF-6252FEAE9556}" destId="{49170A6D-9602-43B0-870C-AFD46B42B03B}" srcOrd="0" destOrd="0" presId="urn:microsoft.com/office/officeart/2018/5/layout/IconCircleLabelList"/>
    <dgm:cxn modelId="{28441C89-FDF9-7E44-8DCE-A1D8BA265900}" srcId="{0F49E290-E0DB-0641-B2DF-6252FEAE9556}" destId="{C1B93D7D-7906-154B-954E-B9F86C12BE45}" srcOrd="1" destOrd="0" parTransId="{38D61B98-135D-9C4C-AD2C-9F63F0F41D87}" sibTransId="{C78A81E2-3E6D-FF44-85AE-48E38EAD48D9}"/>
    <dgm:cxn modelId="{772EE26F-C51D-4CFF-8780-EE037B71BD08}" type="presParOf" srcId="{49170A6D-9602-43B0-870C-AFD46B42B03B}" destId="{60464F34-1AD7-41A9-9017-D399A8F20715}" srcOrd="0" destOrd="0" presId="urn:microsoft.com/office/officeart/2018/5/layout/IconCircleLabelList"/>
    <dgm:cxn modelId="{B0ACF384-03AE-4581-BB7C-E37C39B8FC7C}" type="presParOf" srcId="{60464F34-1AD7-41A9-9017-D399A8F20715}" destId="{E2D5905F-DD28-4209-A2C5-1A0117678B4D}" srcOrd="0" destOrd="0" presId="urn:microsoft.com/office/officeart/2018/5/layout/IconCircleLabelList"/>
    <dgm:cxn modelId="{84A0D296-88D9-431B-B7E0-3C4E9DA7B4E8}" type="presParOf" srcId="{60464F34-1AD7-41A9-9017-D399A8F20715}" destId="{9E4964FB-89AA-409A-844D-3977DF7EE38B}" srcOrd="1" destOrd="0" presId="urn:microsoft.com/office/officeart/2018/5/layout/IconCircleLabelList"/>
    <dgm:cxn modelId="{95DA4766-DAA5-41F7-BC9B-DB0D65F2FD25}" type="presParOf" srcId="{60464F34-1AD7-41A9-9017-D399A8F20715}" destId="{5331C2BF-DD70-4A27-A90A-DEC2BF4BE60D}" srcOrd="2" destOrd="0" presId="urn:microsoft.com/office/officeart/2018/5/layout/IconCircleLabelList"/>
    <dgm:cxn modelId="{5F1E2ADB-2F5D-4606-BE4D-133BA18EB620}" type="presParOf" srcId="{60464F34-1AD7-41A9-9017-D399A8F20715}" destId="{47E289BF-3FB1-4F4F-9B48-0B0D92C1DCA3}" srcOrd="3" destOrd="0" presId="urn:microsoft.com/office/officeart/2018/5/layout/IconCircleLabelList"/>
    <dgm:cxn modelId="{7CA01DEF-7A86-4C73-9858-0CFB0A29B185}" type="presParOf" srcId="{49170A6D-9602-43B0-870C-AFD46B42B03B}" destId="{B35EA7A9-6748-49DB-ABE6-8F5A5AB3214C}" srcOrd="1" destOrd="0" presId="urn:microsoft.com/office/officeart/2018/5/layout/IconCircleLabelList"/>
    <dgm:cxn modelId="{2CB8498B-986B-40A7-AE04-3047D7974E16}" type="presParOf" srcId="{49170A6D-9602-43B0-870C-AFD46B42B03B}" destId="{677C6E02-C882-483A-9F15-7429AC9DB971}" srcOrd="2" destOrd="0" presId="urn:microsoft.com/office/officeart/2018/5/layout/IconCircleLabelList"/>
    <dgm:cxn modelId="{758529E4-897E-497E-A7E8-55A722A41FAE}" type="presParOf" srcId="{677C6E02-C882-483A-9F15-7429AC9DB971}" destId="{E13B1AF5-2C1F-40EF-81EC-2824C3F565D1}" srcOrd="0" destOrd="0" presId="urn:microsoft.com/office/officeart/2018/5/layout/IconCircleLabelList"/>
    <dgm:cxn modelId="{A50DDD50-AC31-40CD-BC57-6C1A74258CC7}" type="presParOf" srcId="{677C6E02-C882-483A-9F15-7429AC9DB971}" destId="{E56635D9-CCB7-4595-AAC5-B707561B4640}" srcOrd="1" destOrd="0" presId="urn:microsoft.com/office/officeart/2018/5/layout/IconCircleLabelList"/>
    <dgm:cxn modelId="{4038C39D-CE67-4302-BF7B-DDA2AF984C38}" type="presParOf" srcId="{677C6E02-C882-483A-9F15-7429AC9DB971}" destId="{01F1C406-BE01-430A-8A69-2E121262B1DE}" srcOrd="2" destOrd="0" presId="urn:microsoft.com/office/officeart/2018/5/layout/IconCircleLabelList"/>
    <dgm:cxn modelId="{048B42E8-751F-4B62-BB11-41930C3E63A2}" type="presParOf" srcId="{677C6E02-C882-483A-9F15-7429AC9DB971}" destId="{9507962C-6768-4D21-A5FC-F8749C398409}" srcOrd="3" destOrd="0" presId="urn:microsoft.com/office/officeart/2018/5/layout/IconCircleLabelList"/>
    <dgm:cxn modelId="{9C672FA3-D4CF-49E3-B1E7-DB3B30D8C5CF}" type="presParOf" srcId="{49170A6D-9602-43B0-870C-AFD46B42B03B}" destId="{D2B75B4D-A1EB-46E2-BA2F-7FDCD8881203}" srcOrd="3" destOrd="0" presId="urn:microsoft.com/office/officeart/2018/5/layout/IconCircleLabelList"/>
    <dgm:cxn modelId="{36F86459-B9AF-4471-A354-D9B7190C22AB}" type="presParOf" srcId="{49170A6D-9602-43B0-870C-AFD46B42B03B}" destId="{82B6007A-A4A9-4014-ADDF-A2E278190312}" srcOrd="4" destOrd="0" presId="urn:microsoft.com/office/officeart/2018/5/layout/IconCircleLabelList"/>
    <dgm:cxn modelId="{21B5CC70-B0CD-495E-BDC8-3C9307B81699}" type="presParOf" srcId="{82B6007A-A4A9-4014-ADDF-A2E278190312}" destId="{6DFA4F92-5527-41C1-9796-C32115880ECF}" srcOrd="0" destOrd="0" presId="urn:microsoft.com/office/officeart/2018/5/layout/IconCircleLabelList"/>
    <dgm:cxn modelId="{4A8161D4-D27F-4C6F-BDF1-C09FBBEA2F88}" type="presParOf" srcId="{82B6007A-A4A9-4014-ADDF-A2E278190312}" destId="{B7FE695B-A3B5-4B3A-B34C-4AA21C8A59DE}" srcOrd="1" destOrd="0" presId="urn:microsoft.com/office/officeart/2018/5/layout/IconCircleLabelList"/>
    <dgm:cxn modelId="{1F1A9E84-349A-49AB-BC0D-BEF6105B7137}" type="presParOf" srcId="{82B6007A-A4A9-4014-ADDF-A2E278190312}" destId="{6481F5FC-FB75-423B-80AC-BC158BD45BEB}" srcOrd="2" destOrd="0" presId="urn:microsoft.com/office/officeart/2018/5/layout/IconCircleLabelList"/>
    <dgm:cxn modelId="{096B4F6A-1571-4B7B-AA60-16E8D473FC3E}" type="presParOf" srcId="{82B6007A-A4A9-4014-ADDF-A2E278190312}" destId="{AE0A849C-E361-4D5A-8231-A0A312A1696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7384CC-EC73-9045-8C69-4323DB14FF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86E4E7-8FC2-9642-8804-F769AB18067F}">
      <dgm:prSet/>
      <dgm:spPr>
        <a:solidFill>
          <a:schemeClr val="accent6">
            <a:lumMod val="75000"/>
          </a:schemeClr>
        </a:solidFill>
      </dgm:spPr>
      <dgm:t>
        <a:bodyPr/>
        <a:lstStyle/>
        <a:p>
          <a:r>
            <a:rPr lang="en-US"/>
            <a:t>Marketing Mix</a:t>
          </a:r>
        </a:p>
      </dgm:t>
    </dgm:pt>
    <dgm:pt modelId="{6A73D23C-CD1C-6248-9232-2BC14AE5A981}" type="parTrans" cxnId="{B3523096-A67A-F244-AEEE-B313D54383A3}">
      <dgm:prSet/>
      <dgm:spPr/>
      <dgm:t>
        <a:bodyPr/>
        <a:lstStyle/>
        <a:p>
          <a:endParaRPr lang="en-US"/>
        </a:p>
      </dgm:t>
    </dgm:pt>
    <dgm:pt modelId="{B417F0FC-3D19-F44C-A6D0-831356858EDB}" type="sibTrans" cxnId="{B3523096-A67A-F244-AEEE-B313D54383A3}">
      <dgm:prSet/>
      <dgm:spPr/>
      <dgm:t>
        <a:bodyPr/>
        <a:lstStyle/>
        <a:p>
          <a:endParaRPr lang="en-US"/>
        </a:p>
      </dgm:t>
    </dgm:pt>
    <dgm:pt modelId="{FF7DA1DA-23E6-584E-A1E7-EDB41394D85C}">
      <dgm:prSet/>
      <dgm:spPr/>
      <dgm:t>
        <a:bodyPr/>
        <a:lstStyle/>
        <a:p>
          <a:r>
            <a:rPr lang="en-US"/>
            <a:t>Traditional Marketing </a:t>
          </a:r>
        </a:p>
      </dgm:t>
    </dgm:pt>
    <dgm:pt modelId="{CF24EF07-2D39-3243-8481-447B6EF981B7}" type="parTrans" cxnId="{5728F850-49B3-374D-884D-E62A79F60F64}">
      <dgm:prSet/>
      <dgm:spPr/>
      <dgm:t>
        <a:bodyPr/>
        <a:lstStyle/>
        <a:p>
          <a:endParaRPr lang="en-US"/>
        </a:p>
      </dgm:t>
    </dgm:pt>
    <dgm:pt modelId="{7B4A49E7-D546-B64C-A0C9-373664A4AC7A}" type="sibTrans" cxnId="{5728F850-49B3-374D-884D-E62A79F60F64}">
      <dgm:prSet/>
      <dgm:spPr/>
      <dgm:t>
        <a:bodyPr/>
        <a:lstStyle/>
        <a:p>
          <a:endParaRPr lang="en-US"/>
        </a:p>
      </dgm:t>
    </dgm:pt>
    <dgm:pt modelId="{55E15A8C-B82F-8240-8DA6-70FEF5B7B816}">
      <dgm:prSet/>
      <dgm:spPr/>
      <dgm:t>
        <a:bodyPr/>
        <a:lstStyle/>
        <a:p>
          <a:r>
            <a:rPr lang="en-US"/>
            <a:t>Magazine Ads </a:t>
          </a:r>
        </a:p>
      </dgm:t>
    </dgm:pt>
    <dgm:pt modelId="{A24702CE-041A-D84C-87ED-088092522622}" type="parTrans" cxnId="{998F5067-4F29-524E-A067-661317D408D7}">
      <dgm:prSet/>
      <dgm:spPr/>
      <dgm:t>
        <a:bodyPr/>
        <a:lstStyle/>
        <a:p>
          <a:endParaRPr lang="en-US"/>
        </a:p>
      </dgm:t>
    </dgm:pt>
    <dgm:pt modelId="{568F918C-66F0-7540-AF5A-CE02A925DA94}" type="sibTrans" cxnId="{998F5067-4F29-524E-A067-661317D408D7}">
      <dgm:prSet/>
      <dgm:spPr/>
      <dgm:t>
        <a:bodyPr/>
        <a:lstStyle/>
        <a:p>
          <a:endParaRPr lang="en-US"/>
        </a:p>
      </dgm:t>
    </dgm:pt>
    <dgm:pt modelId="{71196CE1-D727-D141-9D26-C877DCD2AD6E}">
      <dgm:prSet/>
      <dgm:spPr/>
      <dgm:t>
        <a:bodyPr/>
        <a:lstStyle/>
        <a:p>
          <a:r>
            <a:rPr lang="en-US"/>
            <a:t>Personal Selling</a:t>
          </a:r>
        </a:p>
      </dgm:t>
    </dgm:pt>
    <dgm:pt modelId="{9C4B8FFE-7931-474E-BBF3-FBD039B279C7}" type="parTrans" cxnId="{C641DAF6-D2B9-9542-B95D-716B18C001C4}">
      <dgm:prSet/>
      <dgm:spPr/>
      <dgm:t>
        <a:bodyPr/>
        <a:lstStyle/>
        <a:p>
          <a:endParaRPr lang="en-US"/>
        </a:p>
      </dgm:t>
    </dgm:pt>
    <dgm:pt modelId="{D5465053-A4D3-EB44-BFF8-9341B0D63E88}" type="sibTrans" cxnId="{C641DAF6-D2B9-9542-B95D-716B18C001C4}">
      <dgm:prSet/>
      <dgm:spPr/>
      <dgm:t>
        <a:bodyPr/>
        <a:lstStyle/>
        <a:p>
          <a:endParaRPr lang="en-US"/>
        </a:p>
      </dgm:t>
    </dgm:pt>
    <dgm:pt modelId="{9A7F7D3F-441C-3945-88A5-1D9691F7C202}">
      <dgm:prSet/>
      <dgm:spPr/>
      <dgm:t>
        <a:bodyPr/>
        <a:lstStyle/>
        <a:p>
          <a:r>
            <a:rPr lang="en-US"/>
            <a:t>Trade Shows</a:t>
          </a:r>
        </a:p>
      </dgm:t>
    </dgm:pt>
    <dgm:pt modelId="{E86A073F-2193-3743-A99C-B9BA94ECC9B4}" type="parTrans" cxnId="{03FD971B-91A4-F040-A24D-3B22BEA6D3CF}">
      <dgm:prSet/>
      <dgm:spPr/>
      <dgm:t>
        <a:bodyPr/>
        <a:lstStyle/>
        <a:p>
          <a:endParaRPr lang="en-US"/>
        </a:p>
      </dgm:t>
    </dgm:pt>
    <dgm:pt modelId="{CC42E745-B4B9-454B-A7D1-5B965B95773F}" type="sibTrans" cxnId="{03FD971B-91A4-F040-A24D-3B22BEA6D3CF}">
      <dgm:prSet/>
      <dgm:spPr/>
      <dgm:t>
        <a:bodyPr/>
        <a:lstStyle/>
        <a:p>
          <a:endParaRPr lang="en-US"/>
        </a:p>
      </dgm:t>
    </dgm:pt>
    <dgm:pt modelId="{80777962-825B-F140-A71C-BAA9EEDA1AC2}" type="pres">
      <dgm:prSet presAssocID="{9A7384CC-EC73-9045-8C69-4323DB14FFAC}" presName="linear" presStyleCnt="0">
        <dgm:presLayoutVars>
          <dgm:animLvl val="lvl"/>
          <dgm:resizeHandles val="exact"/>
        </dgm:presLayoutVars>
      </dgm:prSet>
      <dgm:spPr/>
    </dgm:pt>
    <dgm:pt modelId="{B2F4AFBF-0BB7-EC42-8355-7CCC216F020C}" type="pres">
      <dgm:prSet presAssocID="{7C86E4E7-8FC2-9642-8804-F769AB18067F}" presName="parentText" presStyleLbl="node1" presStyleIdx="0" presStyleCnt="1">
        <dgm:presLayoutVars>
          <dgm:chMax val="0"/>
          <dgm:bulletEnabled val="1"/>
        </dgm:presLayoutVars>
      </dgm:prSet>
      <dgm:spPr/>
    </dgm:pt>
    <dgm:pt modelId="{0C5A86DC-5EB7-DA48-972D-B30420B6D86B}" type="pres">
      <dgm:prSet presAssocID="{7C86E4E7-8FC2-9642-8804-F769AB18067F}" presName="childText" presStyleLbl="revTx" presStyleIdx="0" presStyleCnt="1">
        <dgm:presLayoutVars>
          <dgm:bulletEnabled val="1"/>
        </dgm:presLayoutVars>
      </dgm:prSet>
      <dgm:spPr/>
    </dgm:pt>
  </dgm:ptLst>
  <dgm:cxnLst>
    <dgm:cxn modelId="{03FD971B-91A4-F040-A24D-3B22BEA6D3CF}" srcId="{FF7DA1DA-23E6-584E-A1E7-EDB41394D85C}" destId="{9A7F7D3F-441C-3945-88A5-1D9691F7C202}" srcOrd="2" destOrd="0" parTransId="{E86A073F-2193-3743-A99C-B9BA94ECC9B4}" sibTransId="{CC42E745-B4B9-454B-A7D1-5B965B95773F}"/>
    <dgm:cxn modelId="{998F5067-4F29-524E-A067-661317D408D7}" srcId="{FF7DA1DA-23E6-584E-A1E7-EDB41394D85C}" destId="{55E15A8C-B82F-8240-8DA6-70FEF5B7B816}" srcOrd="0" destOrd="0" parTransId="{A24702CE-041A-D84C-87ED-088092522622}" sibTransId="{568F918C-66F0-7540-AF5A-CE02A925DA94}"/>
    <dgm:cxn modelId="{11B64F48-5DFA-3F4B-8D94-48928EF4F49D}" type="presOf" srcId="{9A7384CC-EC73-9045-8C69-4323DB14FFAC}" destId="{80777962-825B-F140-A71C-BAA9EEDA1AC2}" srcOrd="0" destOrd="0" presId="urn:microsoft.com/office/officeart/2005/8/layout/vList2"/>
    <dgm:cxn modelId="{5728F850-49B3-374D-884D-E62A79F60F64}" srcId="{7C86E4E7-8FC2-9642-8804-F769AB18067F}" destId="{FF7DA1DA-23E6-584E-A1E7-EDB41394D85C}" srcOrd="0" destOrd="0" parTransId="{CF24EF07-2D39-3243-8481-447B6EF981B7}" sibTransId="{7B4A49E7-D546-B64C-A0C9-373664A4AC7A}"/>
    <dgm:cxn modelId="{18705F54-5B06-8049-AD37-AE0CF3E259AE}" type="presOf" srcId="{7C86E4E7-8FC2-9642-8804-F769AB18067F}" destId="{B2F4AFBF-0BB7-EC42-8355-7CCC216F020C}" srcOrd="0" destOrd="0" presId="urn:microsoft.com/office/officeart/2005/8/layout/vList2"/>
    <dgm:cxn modelId="{D239EA7C-321F-0E43-8D61-CA406AE25523}" type="presOf" srcId="{FF7DA1DA-23E6-584E-A1E7-EDB41394D85C}" destId="{0C5A86DC-5EB7-DA48-972D-B30420B6D86B}" srcOrd="0" destOrd="0" presId="urn:microsoft.com/office/officeart/2005/8/layout/vList2"/>
    <dgm:cxn modelId="{B34DE383-3D0B-774A-A113-DD5446D8B2D6}" type="presOf" srcId="{55E15A8C-B82F-8240-8DA6-70FEF5B7B816}" destId="{0C5A86DC-5EB7-DA48-972D-B30420B6D86B}" srcOrd="0" destOrd="1" presId="urn:microsoft.com/office/officeart/2005/8/layout/vList2"/>
    <dgm:cxn modelId="{B3523096-A67A-F244-AEEE-B313D54383A3}" srcId="{9A7384CC-EC73-9045-8C69-4323DB14FFAC}" destId="{7C86E4E7-8FC2-9642-8804-F769AB18067F}" srcOrd="0" destOrd="0" parTransId="{6A73D23C-CD1C-6248-9232-2BC14AE5A981}" sibTransId="{B417F0FC-3D19-F44C-A6D0-831356858EDB}"/>
    <dgm:cxn modelId="{C316849E-15CD-E941-BF50-456161F77711}" type="presOf" srcId="{71196CE1-D727-D141-9D26-C877DCD2AD6E}" destId="{0C5A86DC-5EB7-DA48-972D-B30420B6D86B}" srcOrd="0" destOrd="2" presId="urn:microsoft.com/office/officeart/2005/8/layout/vList2"/>
    <dgm:cxn modelId="{A47A2AAA-035F-9748-82CD-B7A55A014D99}" type="presOf" srcId="{9A7F7D3F-441C-3945-88A5-1D9691F7C202}" destId="{0C5A86DC-5EB7-DA48-972D-B30420B6D86B}" srcOrd="0" destOrd="3" presId="urn:microsoft.com/office/officeart/2005/8/layout/vList2"/>
    <dgm:cxn modelId="{C641DAF6-D2B9-9542-B95D-716B18C001C4}" srcId="{FF7DA1DA-23E6-584E-A1E7-EDB41394D85C}" destId="{71196CE1-D727-D141-9D26-C877DCD2AD6E}" srcOrd="1" destOrd="0" parTransId="{9C4B8FFE-7931-474E-BBF3-FBD039B279C7}" sibTransId="{D5465053-A4D3-EB44-BFF8-9341B0D63E88}"/>
    <dgm:cxn modelId="{C24C771C-E681-0D48-B1CE-1821DD0EFDA0}" type="presParOf" srcId="{80777962-825B-F140-A71C-BAA9EEDA1AC2}" destId="{B2F4AFBF-0BB7-EC42-8355-7CCC216F020C}" srcOrd="0" destOrd="0" presId="urn:microsoft.com/office/officeart/2005/8/layout/vList2"/>
    <dgm:cxn modelId="{81F77B85-290C-4042-855A-1F02A7CCE170}" type="presParOf" srcId="{80777962-825B-F140-A71C-BAA9EEDA1AC2}" destId="{0C5A86DC-5EB7-DA48-972D-B30420B6D86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400D76-083E-724F-9B4D-95ADFFD4DAB3}"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US"/>
        </a:p>
      </dgm:t>
    </dgm:pt>
    <dgm:pt modelId="{46158A6A-9D0B-D244-A4DB-2E0EABA93BBD}">
      <dgm:prSet custT="1"/>
      <dgm:spPr>
        <a:solidFill>
          <a:schemeClr val="accent6">
            <a:lumMod val="75000"/>
          </a:schemeClr>
        </a:solidFill>
        <a:ln>
          <a:solidFill>
            <a:srgbClr val="076839"/>
          </a:solidFill>
        </a:ln>
      </dgm:spPr>
      <dgm:t>
        <a:bodyPr tIns="182880" anchor="ctr"/>
        <a:lstStyle/>
        <a:p>
          <a:pPr>
            <a:lnSpc>
              <a:spcPts val="1640"/>
            </a:lnSpc>
          </a:pPr>
          <a:r>
            <a:rPr lang="en-US" sz="3200" b="1">
              <a:latin typeface="+mn-lt"/>
              <a:cs typeface="Times New Roman" panose="02020603050405020304" pitchFamily="18" charset="0"/>
            </a:rPr>
            <a:t>Risk</a:t>
          </a:r>
        </a:p>
        <a:p>
          <a:pPr>
            <a:lnSpc>
              <a:spcPts val="1640"/>
            </a:lnSpc>
          </a:pPr>
          <a:r>
            <a:rPr lang="en-US" sz="3200" b="1">
              <a:latin typeface="+mn-lt"/>
              <a:cs typeface="Times New Roman" panose="02020603050405020304" pitchFamily="18" charset="0"/>
            </a:rPr>
            <a:t>Mitigation</a:t>
          </a:r>
        </a:p>
      </dgm:t>
    </dgm:pt>
    <dgm:pt modelId="{A731CAFC-82AE-4C49-83C0-31B0E62A8E29}" type="parTrans" cxnId="{FCAB316E-EBA8-9B42-8292-B08644A33066}">
      <dgm:prSet/>
      <dgm:spPr/>
      <dgm:t>
        <a:bodyPr/>
        <a:lstStyle/>
        <a:p>
          <a:endParaRPr lang="en-US"/>
        </a:p>
      </dgm:t>
    </dgm:pt>
    <dgm:pt modelId="{8AE67691-6CB0-0445-AC51-1F10CD08DEF7}" type="sibTrans" cxnId="{FCAB316E-EBA8-9B42-8292-B08644A33066}">
      <dgm:prSet/>
      <dgm:spPr/>
      <dgm:t>
        <a:bodyPr/>
        <a:lstStyle/>
        <a:p>
          <a:endParaRPr lang="en-US"/>
        </a:p>
      </dgm:t>
    </dgm:pt>
    <dgm:pt modelId="{432FD8F3-6689-B149-8FA1-97BE0F6BB077}">
      <dgm:prSet/>
      <dgm:spPr>
        <a:solidFill>
          <a:schemeClr val="accent6">
            <a:lumMod val="40000"/>
            <a:lumOff val="60000"/>
            <a:alpha val="90000"/>
          </a:schemeClr>
        </a:solidFill>
        <a:ln w="22225">
          <a:solidFill>
            <a:srgbClr val="076839">
              <a:alpha val="90000"/>
            </a:srgbClr>
          </a:solidFill>
        </a:ln>
      </dgm:spPr>
      <dgm:t>
        <a:bodyPr/>
        <a:lstStyle/>
        <a:p>
          <a:pPr>
            <a:lnSpc>
              <a:spcPct val="100000"/>
            </a:lnSpc>
          </a:pPr>
          <a:r>
            <a:rPr lang="en-US" b="0">
              <a:solidFill>
                <a:schemeClr val="tx1"/>
              </a:solidFill>
              <a:latin typeface="+mn-lt"/>
              <a:cs typeface="Times New Roman" panose="02020603050405020304" pitchFamily="18" charset="0"/>
            </a:rPr>
            <a:t>Proactive Approaches</a:t>
          </a:r>
        </a:p>
      </dgm:t>
    </dgm:pt>
    <dgm:pt modelId="{EEEC8794-4487-C14E-8125-76DB96C829CD}" type="parTrans" cxnId="{AF924663-C9F0-F945-9E85-F02A1301CED2}">
      <dgm:prSet/>
      <dgm:spPr/>
      <dgm:t>
        <a:bodyPr/>
        <a:lstStyle/>
        <a:p>
          <a:endParaRPr lang="en-US"/>
        </a:p>
      </dgm:t>
    </dgm:pt>
    <dgm:pt modelId="{4A9DCFA4-3865-DF49-8774-50A213148FC0}" type="sibTrans" cxnId="{AF924663-C9F0-F945-9E85-F02A1301CED2}">
      <dgm:prSet/>
      <dgm:spPr/>
      <dgm:t>
        <a:bodyPr/>
        <a:lstStyle/>
        <a:p>
          <a:endParaRPr lang="en-US"/>
        </a:p>
      </dgm:t>
    </dgm:pt>
    <dgm:pt modelId="{BAAEDF54-C963-E246-8F84-A6699F4A0C8A}">
      <dgm:prSet/>
      <dgm:spPr>
        <a:solidFill>
          <a:schemeClr val="accent6">
            <a:lumMod val="40000"/>
            <a:lumOff val="60000"/>
            <a:alpha val="90000"/>
          </a:schemeClr>
        </a:solidFill>
        <a:ln w="22225">
          <a:solidFill>
            <a:srgbClr val="076839">
              <a:alpha val="90000"/>
            </a:srgbClr>
          </a:solidFill>
        </a:ln>
      </dgm:spPr>
      <dgm:t>
        <a:bodyPr/>
        <a:lstStyle/>
        <a:p>
          <a:pPr>
            <a:lnSpc>
              <a:spcPct val="100000"/>
            </a:lnSpc>
          </a:pPr>
          <a:r>
            <a:rPr lang="en-US">
              <a:solidFill>
                <a:schemeClr val="tx1"/>
              </a:solidFill>
              <a:latin typeface="+mn-lt"/>
              <a:cs typeface="Times New Roman" panose="02020603050405020304" pitchFamily="18" charset="0"/>
            </a:rPr>
            <a:t>Warranty on Defects</a:t>
          </a:r>
        </a:p>
      </dgm:t>
    </dgm:pt>
    <dgm:pt modelId="{8676AD66-1599-8343-BF2E-2240A567D463}" type="parTrans" cxnId="{00A3033C-87B2-574F-BE5B-149AA504EDEA}">
      <dgm:prSet/>
      <dgm:spPr/>
      <dgm:t>
        <a:bodyPr/>
        <a:lstStyle/>
        <a:p>
          <a:endParaRPr lang="en-US"/>
        </a:p>
      </dgm:t>
    </dgm:pt>
    <dgm:pt modelId="{5C3C5A08-0A9B-7B4F-BA60-204A43EFCC71}" type="sibTrans" cxnId="{00A3033C-87B2-574F-BE5B-149AA504EDEA}">
      <dgm:prSet/>
      <dgm:spPr/>
      <dgm:t>
        <a:bodyPr/>
        <a:lstStyle/>
        <a:p>
          <a:endParaRPr lang="en-US"/>
        </a:p>
      </dgm:t>
    </dgm:pt>
    <dgm:pt modelId="{C2AA4E09-41EF-1A49-B9B0-C5102F5618B0}" type="pres">
      <dgm:prSet presAssocID="{C6400D76-083E-724F-9B4D-95ADFFD4DAB3}" presName="diagram" presStyleCnt="0">
        <dgm:presLayoutVars>
          <dgm:chPref val="1"/>
          <dgm:dir/>
          <dgm:animOne val="branch"/>
          <dgm:animLvl val="lvl"/>
          <dgm:resizeHandles/>
        </dgm:presLayoutVars>
      </dgm:prSet>
      <dgm:spPr/>
    </dgm:pt>
    <dgm:pt modelId="{2FD18B7E-919E-BC4E-A252-1A54F45E7EB2}" type="pres">
      <dgm:prSet presAssocID="{46158A6A-9D0B-D244-A4DB-2E0EABA93BBD}" presName="root" presStyleCnt="0"/>
      <dgm:spPr/>
    </dgm:pt>
    <dgm:pt modelId="{E2669820-57DF-F04B-AFFA-4F776914A06D}" type="pres">
      <dgm:prSet presAssocID="{46158A6A-9D0B-D244-A4DB-2E0EABA93BBD}" presName="rootComposite" presStyleCnt="0"/>
      <dgm:spPr/>
    </dgm:pt>
    <dgm:pt modelId="{E1B4399B-E6EC-4543-BF57-9DB7963BDCB5}" type="pres">
      <dgm:prSet presAssocID="{46158A6A-9D0B-D244-A4DB-2E0EABA93BBD}" presName="rootText" presStyleLbl="node1" presStyleIdx="0" presStyleCnt="1" custScaleY="87130" custLinFactNeighborX="-574" custLinFactNeighborY="-1255"/>
      <dgm:spPr/>
    </dgm:pt>
    <dgm:pt modelId="{92B321D0-9324-F84B-B737-227B05BEF805}" type="pres">
      <dgm:prSet presAssocID="{46158A6A-9D0B-D244-A4DB-2E0EABA93BBD}" presName="rootConnector" presStyleLbl="node1" presStyleIdx="0" presStyleCnt="1"/>
      <dgm:spPr/>
    </dgm:pt>
    <dgm:pt modelId="{7B19A421-E271-E846-8B98-D56E60179E99}" type="pres">
      <dgm:prSet presAssocID="{46158A6A-9D0B-D244-A4DB-2E0EABA93BBD}" presName="childShape" presStyleCnt="0"/>
      <dgm:spPr/>
    </dgm:pt>
    <dgm:pt modelId="{B4B4E45D-C37F-B64A-BEF7-6CD3CAC37F00}" type="pres">
      <dgm:prSet presAssocID="{EEEC8794-4487-C14E-8125-76DB96C829CD}" presName="Name13" presStyleLbl="parChTrans1D2" presStyleIdx="0" presStyleCnt="2"/>
      <dgm:spPr/>
    </dgm:pt>
    <dgm:pt modelId="{DC5E47F2-C9A4-4144-A3C3-C13F0A0B3AFA}" type="pres">
      <dgm:prSet presAssocID="{432FD8F3-6689-B149-8FA1-97BE0F6BB077}" presName="childText" presStyleLbl="bgAcc1" presStyleIdx="0" presStyleCnt="2">
        <dgm:presLayoutVars>
          <dgm:bulletEnabled val="1"/>
        </dgm:presLayoutVars>
      </dgm:prSet>
      <dgm:spPr/>
    </dgm:pt>
    <dgm:pt modelId="{20F99718-A8BA-9245-95A6-06D60E408CDB}" type="pres">
      <dgm:prSet presAssocID="{8676AD66-1599-8343-BF2E-2240A567D463}" presName="Name13" presStyleLbl="parChTrans1D2" presStyleIdx="1" presStyleCnt="2"/>
      <dgm:spPr/>
    </dgm:pt>
    <dgm:pt modelId="{35067490-DB7E-D745-ABEC-9227014890F4}" type="pres">
      <dgm:prSet presAssocID="{BAAEDF54-C963-E246-8F84-A6699F4A0C8A}" presName="childText" presStyleLbl="bgAcc1" presStyleIdx="1" presStyleCnt="2">
        <dgm:presLayoutVars>
          <dgm:bulletEnabled val="1"/>
        </dgm:presLayoutVars>
      </dgm:prSet>
      <dgm:spPr/>
    </dgm:pt>
  </dgm:ptLst>
  <dgm:cxnLst>
    <dgm:cxn modelId="{E8E2FE2E-A1AE-462D-BD95-ACD593B4D958}" type="presOf" srcId="{C6400D76-083E-724F-9B4D-95ADFFD4DAB3}" destId="{C2AA4E09-41EF-1A49-B9B0-C5102F5618B0}" srcOrd="0" destOrd="0" presId="urn:microsoft.com/office/officeart/2005/8/layout/hierarchy3"/>
    <dgm:cxn modelId="{254A583A-7BA8-4356-B501-BD59AA5BEA75}" type="presOf" srcId="{46158A6A-9D0B-D244-A4DB-2E0EABA93BBD}" destId="{E1B4399B-E6EC-4543-BF57-9DB7963BDCB5}" srcOrd="0" destOrd="0" presId="urn:microsoft.com/office/officeart/2005/8/layout/hierarchy3"/>
    <dgm:cxn modelId="{00A3033C-87B2-574F-BE5B-149AA504EDEA}" srcId="{46158A6A-9D0B-D244-A4DB-2E0EABA93BBD}" destId="{BAAEDF54-C963-E246-8F84-A6699F4A0C8A}" srcOrd="1" destOrd="0" parTransId="{8676AD66-1599-8343-BF2E-2240A567D463}" sibTransId="{5C3C5A08-0A9B-7B4F-BA60-204A43EFCC71}"/>
    <dgm:cxn modelId="{AF924663-C9F0-F945-9E85-F02A1301CED2}" srcId="{46158A6A-9D0B-D244-A4DB-2E0EABA93BBD}" destId="{432FD8F3-6689-B149-8FA1-97BE0F6BB077}" srcOrd="0" destOrd="0" parTransId="{EEEC8794-4487-C14E-8125-76DB96C829CD}" sibTransId="{4A9DCFA4-3865-DF49-8774-50A213148FC0}"/>
    <dgm:cxn modelId="{FCAB316E-EBA8-9B42-8292-B08644A33066}" srcId="{C6400D76-083E-724F-9B4D-95ADFFD4DAB3}" destId="{46158A6A-9D0B-D244-A4DB-2E0EABA93BBD}" srcOrd="0" destOrd="0" parTransId="{A731CAFC-82AE-4C49-83C0-31B0E62A8E29}" sibTransId="{8AE67691-6CB0-0445-AC51-1F10CD08DEF7}"/>
    <dgm:cxn modelId="{ED84A0A9-E32F-4022-A793-5B1689E59FA9}" type="presOf" srcId="{BAAEDF54-C963-E246-8F84-A6699F4A0C8A}" destId="{35067490-DB7E-D745-ABEC-9227014890F4}" srcOrd="0" destOrd="0" presId="urn:microsoft.com/office/officeart/2005/8/layout/hierarchy3"/>
    <dgm:cxn modelId="{BD202AD3-E8BF-4896-AEF8-CD2170F27180}" type="presOf" srcId="{8676AD66-1599-8343-BF2E-2240A567D463}" destId="{20F99718-A8BA-9245-95A6-06D60E408CDB}" srcOrd="0" destOrd="0" presId="urn:microsoft.com/office/officeart/2005/8/layout/hierarchy3"/>
    <dgm:cxn modelId="{E8C3B3EC-209F-4F54-8A43-1D0381A10B98}" type="presOf" srcId="{EEEC8794-4487-C14E-8125-76DB96C829CD}" destId="{B4B4E45D-C37F-B64A-BEF7-6CD3CAC37F00}" srcOrd="0" destOrd="0" presId="urn:microsoft.com/office/officeart/2005/8/layout/hierarchy3"/>
    <dgm:cxn modelId="{64F2CEF0-F823-4F4D-97C9-445348BF0C0E}" type="presOf" srcId="{432FD8F3-6689-B149-8FA1-97BE0F6BB077}" destId="{DC5E47F2-C9A4-4144-A3C3-C13F0A0B3AFA}" srcOrd="0" destOrd="0" presId="urn:microsoft.com/office/officeart/2005/8/layout/hierarchy3"/>
    <dgm:cxn modelId="{EEC9B4F2-44C7-437C-BE56-8777087CA2C3}" type="presOf" srcId="{46158A6A-9D0B-D244-A4DB-2E0EABA93BBD}" destId="{92B321D0-9324-F84B-B737-227B05BEF805}" srcOrd="1" destOrd="0" presId="urn:microsoft.com/office/officeart/2005/8/layout/hierarchy3"/>
    <dgm:cxn modelId="{302146C7-9351-4811-9146-3FA1DB1F904A}" type="presParOf" srcId="{C2AA4E09-41EF-1A49-B9B0-C5102F5618B0}" destId="{2FD18B7E-919E-BC4E-A252-1A54F45E7EB2}" srcOrd="0" destOrd="0" presId="urn:microsoft.com/office/officeart/2005/8/layout/hierarchy3"/>
    <dgm:cxn modelId="{4D285D60-787E-44D8-ABF0-30C64C9040DC}" type="presParOf" srcId="{2FD18B7E-919E-BC4E-A252-1A54F45E7EB2}" destId="{E2669820-57DF-F04B-AFFA-4F776914A06D}" srcOrd="0" destOrd="0" presId="urn:microsoft.com/office/officeart/2005/8/layout/hierarchy3"/>
    <dgm:cxn modelId="{CF176F9E-2EAC-4014-8C11-D0A891D7E653}" type="presParOf" srcId="{E2669820-57DF-F04B-AFFA-4F776914A06D}" destId="{E1B4399B-E6EC-4543-BF57-9DB7963BDCB5}" srcOrd="0" destOrd="0" presId="urn:microsoft.com/office/officeart/2005/8/layout/hierarchy3"/>
    <dgm:cxn modelId="{49D1C3E1-BE11-4D25-9AD8-2D25662081B0}" type="presParOf" srcId="{E2669820-57DF-F04B-AFFA-4F776914A06D}" destId="{92B321D0-9324-F84B-B737-227B05BEF805}" srcOrd="1" destOrd="0" presId="urn:microsoft.com/office/officeart/2005/8/layout/hierarchy3"/>
    <dgm:cxn modelId="{D02E3F89-72EB-4C58-AF93-7E0EDABC0FD8}" type="presParOf" srcId="{2FD18B7E-919E-BC4E-A252-1A54F45E7EB2}" destId="{7B19A421-E271-E846-8B98-D56E60179E99}" srcOrd="1" destOrd="0" presId="urn:microsoft.com/office/officeart/2005/8/layout/hierarchy3"/>
    <dgm:cxn modelId="{3923D862-2441-4DAD-8BA3-885C0EFBC257}" type="presParOf" srcId="{7B19A421-E271-E846-8B98-D56E60179E99}" destId="{B4B4E45D-C37F-B64A-BEF7-6CD3CAC37F00}" srcOrd="0" destOrd="0" presId="urn:microsoft.com/office/officeart/2005/8/layout/hierarchy3"/>
    <dgm:cxn modelId="{0E74A36F-1CD7-4592-AD99-1F6AA9F84B22}" type="presParOf" srcId="{7B19A421-E271-E846-8B98-D56E60179E99}" destId="{DC5E47F2-C9A4-4144-A3C3-C13F0A0B3AFA}" srcOrd="1" destOrd="0" presId="urn:microsoft.com/office/officeart/2005/8/layout/hierarchy3"/>
    <dgm:cxn modelId="{1E5642CE-2FAE-4EF6-94AA-AEA76A240EEA}" type="presParOf" srcId="{7B19A421-E271-E846-8B98-D56E60179E99}" destId="{20F99718-A8BA-9245-95A6-06D60E408CDB}" srcOrd="2" destOrd="0" presId="urn:microsoft.com/office/officeart/2005/8/layout/hierarchy3"/>
    <dgm:cxn modelId="{3C81EAC2-948D-47AE-855C-0B87CD86B8FA}" type="presParOf" srcId="{7B19A421-E271-E846-8B98-D56E60179E99}" destId="{35067490-DB7E-D745-ABEC-9227014890F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0FAE7A-8DDF-F644-9E55-B319BDE7A108}" type="doc">
      <dgm:prSet loTypeId="urn:microsoft.com/office/officeart/2009/layout/CirclePictureHierarchy" loCatId="list" qsTypeId="urn:microsoft.com/office/officeart/2005/8/quickstyle/simple1" qsCatId="simple" csTypeId="urn:microsoft.com/office/officeart/2005/8/colors/accent1_2" csCatId="accent1" phldr="1"/>
      <dgm:spPr/>
      <dgm:t>
        <a:bodyPr/>
        <a:lstStyle/>
        <a:p>
          <a:endParaRPr lang="en-US"/>
        </a:p>
      </dgm:t>
    </dgm:pt>
    <dgm:pt modelId="{B3A2B0D7-E115-0749-977F-5DAD1E741505}">
      <dgm:prSet/>
      <dgm:spPr/>
      <dgm:t>
        <a:bodyPr/>
        <a:lstStyle/>
        <a:p>
          <a:pPr algn="ctr"/>
          <a:r>
            <a:rPr lang="en-US"/>
            <a:t>Investment in equipment</a:t>
          </a:r>
        </a:p>
      </dgm:t>
    </dgm:pt>
    <dgm:pt modelId="{CD569D64-25B0-F244-8E5D-AC650A89D295}" type="parTrans" cxnId="{3346FC8B-BD3D-3D4F-93A2-498407E08536}">
      <dgm:prSet/>
      <dgm:spPr/>
      <dgm:t>
        <a:bodyPr/>
        <a:lstStyle/>
        <a:p>
          <a:endParaRPr lang="en-US"/>
        </a:p>
      </dgm:t>
    </dgm:pt>
    <dgm:pt modelId="{7A5682C9-051A-2B4F-979C-0A1494319E7E}" type="sibTrans" cxnId="{3346FC8B-BD3D-3D4F-93A2-498407E08536}">
      <dgm:prSet/>
      <dgm:spPr/>
      <dgm:t>
        <a:bodyPr/>
        <a:lstStyle/>
        <a:p>
          <a:endParaRPr lang="en-US"/>
        </a:p>
      </dgm:t>
    </dgm:pt>
    <dgm:pt modelId="{AEAA8437-DA61-1A45-9C6E-96A6EFAC2586}">
      <dgm:prSet/>
      <dgm:spPr/>
      <dgm:t>
        <a:bodyPr/>
        <a:lstStyle/>
        <a:p>
          <a:pPr algn="ctr"/>
          <a:r>
            <a:rPr lang="en-US"/>
            <a:t>Hiring of skilled workers</a:t>
          </a:r>
        </a:p>
      </dgm:t>
    </dgm:pt>
    <dgm:pt modelId="{43770033-4B4B-8B4C-A157-B5B429A375BD}" type="parTrans" cxnId="{B21A23C2-FF95-9F44-994C-3BCBDB7F52BF}">
      <dgm:prSet/>
      <dgm:spPr/>
      <dgm:t>
        <a:bodyPr/>
        <a:lstStyle/>
        <a:p>
          <a:endParaRPr lang="en-US"/>
        </a:p>
      </dgm:t>
    </dgm:pt>
    <dgm:pt modelId="{7009D4E1-8197-E34F-8829-2BF4B6F1F748}" type="sibTrans" cxnId="{B21A23C2-FF95-9F44-994C-3BCBDB7F52BF}">
      <dgm:prSet/>
      <dgm:spPr/>
      <dgm:t>
        <a:bodyPr/>
        <a:lstStyle/>
        <a:p>
          <a:endParaRPr lang="en-US"/>
        </a:p>
      </dgm:t>
    </dgm:pt>
    <dgm:pt modelId="{A24B796F-C48C-EF47-A75A-F424070AF1C2}">
      <dgm:prSet/>
      <dgm:spPr/>
      <dgm:t>
        <a:bodyPr/>
        <a:lstStyle/>
        <a:p>
          <a:pPr algn="ctr"/>
          <a:r>
            <a:rPr lang="en-US"/>
            <a:t>Quality of work to secure reputation</a:t>
          </a:r>
        </a:p>
      </dgm:t>
    </dgm:pt>
    <dgm:pt modelId="{6F08463C-594C-814B-9D51-6EB35E1CCBA0}" type="parTrans" cxnId="{A4BA11DD-DB66-5B47-8EB3-F026CDA5933A}">
      <dgm:prSet/>
      <dgm:spPr/>
      <dgm:t>
        <a:bodyPr/>
        <a:lstStyle/>
        <a:p>
          <a:endParaRPr lang="en-US"/>
        </a:p>
      </dgm:t>
    </dgm:pt>
    <dgm:pt modelId="{712E3C20-E5D9-0B45-9DF2-F0118FF95444}" type="sibTrans" cxnId="{A4BA11DD-DB66-5B47-8EB3-F026CDA5933A}">
      <dgm:prSet/>
      <dgm:spPr/>
      <dgm:t>
        <a:bodyPr/>
        <a:lstStyle/>
        <a:p>
          <a:endParaRPr lang="en-US"/>
        </a:p>
      </dgm:t>
    </dgm:pt>
    <dgm:pt modelId="{5558DD73-D6C8-3A40-AB18-23A49A33A01C}" type="pres">
      <dgm:prSet presAssocID="{E60FAE7A-8DDF-F644-9E55-B319BDE7A108}" presName="hierChild1" presStyleCnt="0">
        <dgm:presLayoutVars>
          <dgm:chPref val="1"/>
          <dgm:dir/>
          <dgm:animOne val="branch"/>
          <dgm:animLvl val="lvl"/>
          <dgm:resizeHandles/>
        </dgm:presLayoutVars>
      </dgm:prSet>
      <dgm:spPr/>
    </dgm:pt>
    <dgm:pt modelId="{D0B34ED1-8CA9-CF45-828D-B63F642B175E}" type="pres">
      <dgm:prSet presAssocID="{B3A2B0D7-E115-0749-977F-5DAD1E741505}" presName="hierRoot1" presStyleCnt="0"/>
      <dgm:spPr/>
    </dgm:pt>
    <dgm:pt modelId="{897DFB66-5D82-F640-B8D4-6FC876D54C75}" type="pres">
      <dgm:prSet presAssocID="{B3A2B0D7-E115-0749-977F-5DAD1E741505}" presName="composite" presStyleCnt="0"/>
      <dgm:spPr/>
    </dgm:pt>
    <dgm:pt modelId="{27CB3E63-67CA-1B4C-BF3E-7ED1065F9602}" type="pres">
      <dgm:prSet presAssocID="{B3A2B0D7-E115-0749-977F-5DAD1E741505}" presName="image" presStyleLbl="node0" presStyleIdx="0" presStyleCnt="3"/>
      <dgm:spPr>
        <a:solidFill>
          <a:schemeClr val="accent6">
            <a:lumMod val="20000"/>
            <a:lumOff val="80000"/>
          </a:schemeClr>
        </a:solidFill>
        <a:ln>
          <a:solidFill>
            <a:schemeClr val="accent6">
              <a:lumMod val="20000"/>
              <a:lumOff val="80000"/>
            </a:schemeClr>
          </a:solidFill>
        </a:ln>
      </dgm:spPr>
    </dgm:pt>
    <dgm:pt modelId="{32F4BF74-EA72-AB42-A9BF-688E075883BE}" type="pres">
      <dgm:prSet presAssocID="{B3A2B0D7-E115-0749-977F-5DAD1E741505}" presName="text" presStyleLbl="revTx" presStyleIdx="0" presStyleCnt="3" custLinFactNeighborX="-7116">
        <dgm:presLayoutVars>
          <dgm:chPref val="3"/>
        </dgm:presLayoutVars>
      </dgm:prSet>
      <dgm:spPr/>
    </dgm:pt>
    <dgm:pt modelId="{A288F34E-FF72-DB48-A998-8F0030FC8A87}" type="pres">
      <dgm:prSet presAssocID="{B3A2B0D7-E115-0749-977F-5DAD1E741505}" presName="hierChild2" presStyleCnt="0"/>
      <dgm:spPr/>
    </dgm:pt>
    <dgm:pt modelId="{E3CCA9E5-5B73-1A41-AE09-E035F58B944F}" type="pres">
      <dgm:prSet presAssocID="{AEAA8437-DA61-1A45-9C6E-96A6EFAC2586}" presName="hierRoot1" presStyleCnt="0"/>
      <dgm:spPr/>
    </dgm:pt>
    <dgm:pt modelId="{00533237-C43D-934D-9AB3-54B81C31B67C}" type="pres">
      <dgm:prSet presAssocID="{AEAA8437-DA61-1A45-9C6E-96A6EFAC2586}" presName="composite" presStyleCnt="0"/>
      <dgm:spPr/>
    </dgm:pt>
    <dgm:pt modelId="{0FDE4A91-3B2C-0540-BBA4-31883DDDD090}" type="pres">
      <dgm:prSet presAssocID="{AEAA8437-DA61-1A45-9C6E-96A6EFAC2586}" presName="image" presStyleLbl="node0" presStyleIdx="1" presStyleCnt="3"/>
      <dgm:spPr>
        <a:solidFill>
          <a:schemeClr val="accent6">
            <a:lumMod val="20000"/>
            <a:lumOff val="80000"/>
          </a:schemeClr>
        </a:solidFill>
        <a:ln>
          <a:solidFill>
            <a:schemeClr val="accent6">
              <a:lumMod val="20000"/>
              <a:lumOff val="80000"/>
            </a:schemeClr>
          </a:solidFill>
        </a:ln>
      </dgm:spPr>
    </dgm:pt>
    <dgm:pt modelId="{5EDCA388-5890-DC4D-AF99-7173A3D5BB2A}" type="pres">
      <dgm:prSet presAssocID="{AEAA8437-DA61-1A45-9C6E-96A6EFAC2586}" presName="text" presStyleLbl="revTx" presStyleIdx="1" presStyleCnt="3" custLinFactNeighborX="-10441" custLinFactNeighborY="2784">
        <dgm:presLayoutVars>
          <dgm:chPref val="3"/>
        </dgm:presLayoutVars>
      </dgm:prSet>
      <dgm:spPr/>
    </dgm:pt>
    <dgm:pt modelId="{81EA8E92-3BEA-A64E-A5B3-D2B74DA82780}" type="pres">
      <dgm:prSet presAssocID="{AEAA8437-DA61-1A45-9C6E-96A6EFAC2586}" presName="hierChild2" presStyleCnt="0"/>
      <dgm:spPr/>
    </dgm:pt>
    <dgm:pt modelId="{EAB318EC-DF35-EE4F-B1B6-9706BF65BC6D}" type="pres">
      <dgm:prSet presAssocID="{A24B796F-C48C-EF47-A75A-F424070AF1C2}" presName="hierRoot1" presStyleCnt="0"/>
      <dgm:spPr/>
    </dgm:pt>
    <dgm:pt modelId="{C42EBC27-4E40-2845-A89D-09D3D42C5097}" type="pres">
      <dgm:prSet presAssocID="{A24B796F-C48C-EF47-A75A-F424070AF1C2}" presName="composite" presStyleCnt="0"/>
      <dgm:spPr/>
    </dgm:pt>
    <dgm:pt modelId="{B82EB260-9F1A-8F4A-8004-C3032AFA9680}" type="pres">
      <dgm:prSet presAssocID="{A24B796F-C48C-EF47-A75A-F424070AF1C2}" presName="image" presStyleLbl="node0" presStyleIdx="2" presStyleCnt="3"/>
      <dgm:spPr>
        <a:solidFill>
          <a:schemeClr val="accent6">
            <a:lumMod val="20000"/>
            <a:lumOff val="80000"/>
          </a:schemeClr>
        </a:solidFill>
        <a:ln>
          <a:solidFill>
            <a:schemeClr val="accent6">
              <a:lumMod val="20000"/>
              <a:lumOff val="80000"/>
            </a:schemeClr>
          </a:solidFill>
        </a:ln>
      </dgm:spPr>
    </dgm:pt>
    <dgm:pt modelId="{C13213D7-6480-534F-AFD6-2B6198F36BD8}" type="pres">
      <dgm:prSet presAssocID="{A24B796F-C48C-EF47-A75A-F424070AF1C2}" presName="text" presStyleLbl="revTx" presStyleIdx="2" presStyleCnt="3" custLinFactNeighborX="-4228" custLinFactNeighborY="4053">
        <dgm:presLayoutVars>
          <dgm:chPref val="3"/>
        </dgm:presLayoutVars>
      </dgm:prSet>
      <dgm:spPr/>
    </dgm:pt>
    <dgm:pt modelId="{79101AFD-7507-0446-A4D7-FF4D9A834F24}" type="pres">
      <dgm:prSet presAssocID="{A24B796F-C48C-EF47-A75A-F424070AF1C2}" presName="hierChild2" presStyleCnt="0"/>
      <dgm:spPr/>
    </dgm:pt>
  </dgm:ptLst>
  <dgm:cxnLst>
    <dgm:cxn modelId="{D5577100-BA3E-6F42-8479-E55E5BF9B4D3}" type="presOf" srcId="{A24B796F-C48C-EF47-A75A-F424070AF1C2}" destId="{C13213D7-6480-534F-AFD6-2B6198F36BD8}" srcOrd="0" destOrd="0" presId="urn:microsoft.com/office/officeart/2009/layout/CirclePictureHierarchy"/>
    <dgm:cxn modelId="{06A98B0C-60F8-A844-B034-F96B5463F05E}" type="presOf" srcId="{AEAA8437-DA61-1A45-9C6E-96A6EFAC2586}" destId="{5EDCA388-5890-DC4D-AF99-7173A3D5BB2A}" srcOrd="0" destOrd="0" presId="urn:microsoft.com/office/officeart/2009/layout/CirclePictureHierarchy"/>
    <dgm:cxn modelId="{F6E35012-3910-2C4E-944C-146B9F98DF9E}" type="presOf" srcId="{B3A2B0D7-E115-0749-977F-5DAD1E741505}" destId="{32F4BF74-EA72-AB42-A9BF-688E075883BE}" srcOrd="0" destOrd="0" presId="urn:microsoft.com/office/officeart/2009/layout/CirclePictureHierarchy"/>
    <dgm:cxn modelId="{9C5BA920-4205-484F-A58E-8370DF472A6A}" type="presOf" srcId="{E60FAE7A-8DDF-F644-9E55-B319BDE7A108}" destId="{5558DD73-D6C8-3A40-AB18-23A49A33A01C}" srcOrd="0" destOrd="0" presId="urn:microsoft.com/office/officeart/2009/layout/CirclePictureHierarchy"/>
    <dgm:cxn modelId="{3346FC8B-BD3D-3D4F-93A2-498407E08536}" srcId="{E60FAE7A-8DDF-F644-9E55-B319BDE7A108}" destId="{B3A2B0D7-E115-0749-977F-5DAD1E741505}" srcOrd="0" destOrd="0" parTransId="{CD569D64-25B0-F244-8E5D-AC650A89D295}" sibTransId="{7A5682C9-051A-2B4F-979C-0A1494319E7E}"/>
    <dgm:cxn modelId="{B21A23C2-FF95-9F44-994C-3BCBDB7F52BF}" srcId="{E60FAE7A-8DDF-F644-9E55-B319BDE7A108}" destId="{AEAA8437-DA61-1A45-9C6E-96A6EFAC2586}" srcOrd="1" destOrd="0" parTransId="{43770033-4B4B-8B4C-A157-B5B429A375BD}" sibTransId="{7009D4E1-8197-E34F-8829-2BF4B6F1F748}"/>
    <dgm:cxn modelId="{A4BA11DD-DB66-5B47-8EB3-F026CDA5933A}" srcId="{E60FAE7A-8DDF-F644-9E55-B319BDE7A108}" destId="{A24B796F-C48C-EF47-A75A-F424070AF1C2}" srcOrd="2" destOrd="0" parTransId="{6F08463C-594C-814B-9D51-6EB35E1CCBA0}" sibTransId="{712E3C20-E5D9-0B45-9DF2-F0118FF95444}"/>
    <dgm:cxn modelId="{9FFC5C95-8620-2B4F-A6DF-05AAD36A7FB6}" type="presParOf" srcId="{5558DD73-D6C8-3A40-AB18-23A49A33A01C}" destId="{D0B34ED1-8CA9-CF45-828D-B63F642B175E}" srcOrd="0" destOrd="0" presId="urn:microsoft.com/office/officeart/2009/layout/CirclePictureHierarchy"/>
    <dgm:cxn modelId="{0DE04CA7-72BB-644E-9A6C-F2AE54132E0C}" type="presParOf" srcId="{D0B34ED1-8CA9-CF45-828D-B63F642B175E}" destId="{897DFB66-5D82-F640-B8D4-6FC876D54C75}" srcOrd="0" destOrd="0" presId="urn:microsoft.com/office/officeart/2009/layout/CirclePictureHierarchy"/>
    <dgm:cxn modelId="{84C23514-FAEB-9949-8EA1-5BB4EE2F6804}" type="presParOf" srcId="{897DFB66-5D82-F640-B8D4-6FC876D54C75}" destId="{27CB3E63-67CA-1B4C-BF3E-7ED1065F9602}" srcOrd="0" destOrd="0" presId="urn:microsoft.com/office/officeart/2009/layout/CirclePictureHierarchy"/>
    <dgm:cxn modelId="{8C2252ED-DE3E-8944-9D3D-3B8FC3D08FB4}" type="presParOf" srcId="{897DFB66-5D82-F640-B8D4-6FC876D54C75}" destId="{32F4BF74-EA72-AB42-A9BF-688E075883BE}" srcOrd="1" destOrd="0" presId="urn:microsoft.com/office/officeart/2009/layout/CirclePictureHierarchy"/>
    <dgm:cxn modelId="{43ACCC0B-C402-4448-894E-A59788FA21F9}" type="presParOf" srcId="{D0B34ED1-8CA9-CF45-828D-B63F642B175E}" destId="{A288F34E-FF72-DB48-A998-8F0030FC8A87}" srcOrd="1" destOrd="0" presId="urn:microsoft.com/office/officeart/2009/layout/CirclePictureHierarchy"/>
    <dgm:cxn modelId="{6348AC01-37EB-F746-8457-4F3B2BC73C6A}" type="presParOf" srcId="{5558DD73-D6C8-3A40-AB18-23A49A33A01C}" destId="{E3CCA9E5-5B73-1A41-AE09-E035F58B944F}" srcOrd="1" destOrd="0" presId="urn:microsoft.com/office/officeart/2009/layout/CirclePictureHierarchy"/>
    <dgm:cxn modelId="{30F6A18F-8262-764C-AB99-D481DEE34882}" type="presParOf" srcId="{E3CCA9E5-5B73-1A41-AE09-E035F58B944F}" destId="{00533237-C43D-934D-9AB3-54B81C31B67C}" srcOrd="0" destOrd="0" presId="urn:microsoft.com/office/officeart/2009/layout/CirclePictureHierarchy"/>
    <dgm:cxn modelId="{7DF94E0A-5E10-7549-AD14-EB2A8956DC7F}" type="presParOf" srcId="{00533237-C43D-934D-9AB3-54B81C31B67C}" destId="{0FDE4A91-3B2C-0540-BBA4-31883DDDD090}" srcOrd="0" destOrd="0" presId="urn:microsoft.com/office/officeart/2009/layout/CirclePictureHierarchy"/>
    <dgm:cxn modelId="{33BF3DCE-6070-F343-9CC5-6E6A44A9DFFB}" type="presParOf" srcId="{00533237-C43D-934D-9AB3-54B81C31B67C}" destId="{5EDCA388-5890-DC4D-AF99-7173A3D5BB2A}" srcOrd="1" destOrd="0" presId="urn:microsoft.com/office/officeart/2009/layout/CirclePictureHierarchy"/>
    <dgm:cxn modelId="{AC5FC36A-A5D4-2349-9126-C9DE023015F8}" type="presParOf" srcId="{E3CCA9E5-5B73-1A41-AE09-E035F58B944F}" destId="{81EA8E92-3BEA-A64E-A5B3-D2B74DA82780}" srcOrd="1" destOrd="0" presId="urn:microsoft.com/office/officeart/2009/layout/CirclePictureHierarchy"/>
    <dgm:cxn modelId="{8F658BEA-8EBA-694F-970F-810297CFD3AB}" type="presParOf" srcId="{5558DD73-D6C8-3A40-AB18-23A49A33A01C}" destId="{EAB318EC-DF35-EE4F-B1B6-9706BF65BC6D}" srcOrd="2" destOrd="0" presId="urn:microsoft.com/office/officeart/2009/layout/CirclePictureHierarchy"/>
    <dgm:cxn modelId="{FDE1D72B-5674-D444-BBCE-3B3561EB0D05}" type="presParOf" srcId="{EAB318EC-DF35-EE4F-B1B6-9706BF65BC6D}" destId="{C42EBC27-4E40-2845-A89D-09D3D42C5097}" srcOrd="0" destOrd="0" presId="urn:microsoft.com/office/officeart/2009/layout/CirclePictureHierarchy"/>
    <dgm:cxn modelId="{048276C5-EB67-014A-869E-739F7CA83ADB}" type="presParOf" srcId="{C42EBC27-4E40-2845-A89D-09D3D42C5097}" destId="{B82EB260-9F1A-8F4A-8004-C3032AFA9680}" srcOrd="0" destOrd="0" presId="urn:microsoft.com/office/officeart/2009/layout/CirclePictureHierarchy"/>
    <dgm:cxn modelId="{B3566ACC-644E-D340-86C0-566B98561404}" type="presParOf" srcId="{C42EBC27-4E40-2845-A89D-09D3D42C5097}" destId="{C13213D7-6480-534F-AFD6-2B6198F36BD8}" srcOrd="1" destOrd="0" presId="urn:microsoft.com/office/officeart/2009/layout/CirclePictureHierarchy"/>
    <dgm:cxn modelId="{6768C1B4-1554-FE4A-BF0D-21CD566846C8}" type="presParOf" srcId="{EAB318EC-DF35-EE4F-B1B6-9706BF65BC6D}" destId="{79101AFD-7507-0446-A4D7-FF4D9A834F24}"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5905F-DD28-4209-A2C5-1A0117678B4D}">
      <dsp:nvSpPr>
        <dsp:cNvPr id="0" name=""/>
        <dsp:cNvSpPr/>
      </dsp:nvSpPr>
      <dsp:spPr>
        <a:xfrm>
          <a:off x="768000" y="648518"/>
          <a:ext cx="2196000" cy="2196000"/>
        </a:xfrm>
        <a:prstGeom prst="ellipse">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E4964FB-89AA-409A-844D-3977DF7EE38B}">
      <dsp:nvSpPr>
        <dsp:cNvPr id="0" name=""/>
        <dsp:cNvSpPr/>
      </dsp:nvSpPr>
      <dsp:spPr>
        <a:xfrm>
          <a:off x="839919" y="680986"/>
          <a:ext cx="2558228" cy="23789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E289BF-3FB1-4F4F-9B48-0B0D92C1DCA3}">
      <dsp:nvSpPr>
        <dsp:cNvPr id="0" name=""/>
        <dsp:cNvSpPr/>
      </dsp:nvSpPr>
      <dsp:spPr>
        <a:xfrm>
          <a:off x="329232" y="3144108"/>
          <a:ext cx="3600000" cy="188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latin typeface="+mn-lt"/>
              <a:cs typeface="Times New Roman" panose="02020603050405020304" pitchFamily="18" charset="0"/>
            </a:rPr>
            <a:t>Ground-source heating system for broiler chicken farms</a:t>
          </a:r>
        </a:p>
      </dsp:txBody>
      <dsp:txXfrm>
        <a:off x="329232" y="3144108"/>
        <a:ext cx="3600000" cy="1887937"/>
      </dsp:txXfrm>
    </dsp:sp>
    <dsp:sp modelId="{E13B1AF5-2C1F-40EF-81EC-2824C3F565D1}">
      <dsp:nvSpPr>
        <dsp:cNvPr id="0" name=""/>
        <dsp:cNvSpPr/>
      </dsp:nvSpPr>
      <dsp:spPr>
        <a:xfrm>
          <a:off x="4998000" y="805032"/>
          <a:ext cx="2196000" cy="2196000"/>
        </a:xfrm>
        <a:prstGeom prst="ellipse">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56635D9-CCB7-4595-AAC5-B707561B4640}">
      <dsp:nvSpPr>
        <dsp:cNvPr id="0" name=""/>
        <dsp:cNvSpPr/>
      </dsp:nvSpPr>
      <dsp:spPr>
        <a:xfrm>
          <a:off x="4931728" y="958895"/>
          <a:ext cx="2328542" cy="21970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507962C-6768-4D21-A5FC-F8749C398409}">
      <dsp:nvSpPr>
        <dsp:cNvPr id="0" name=""/>
        <dsp:cNvSpPr/>
      </dsp:nvSpPr>
      <dsp:spPr>
        <a:xfrm>
          <a:off x="4296000" y="3411208"/>
          <a:ext cx="36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latin typeface="+mn-lt"/>
              <a:cs typeface="Times New Roman" panose="02020603050405020304" pitchFamily="18" charset="0"/>
            </a:rPr>
            <a:t>At a cost of $130,000 on average per system</a:t>
          </a:r>
        </a:p>
      </dsp:txBody>
      <dsp:txXfrm>
        <a:off x="4296000" y="3411208"/>
        <a:ext cx="3600000" cy="1080000"/>
      </dsp:txXfrm>
    </dsp:sp>
    <dsp:sp modelId="{6DFA4F92-5527-41C1-9796-C32115880ECF}">
      <dsp:nvSpPr>
        <dsp:cNvPr id="0" name=""/>
        <dsp:cNvSpPr/>
      </dsp:nvSpPr>
      <dsp:spPr>
        <a:xfrm>
          <a:off x="9228000" y="919862"/>
          <a:ext cx="2196000" cy="2196000"/>
        </a:xfrm>
        <a:prstGeom prst="ellipse">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7FE695B-A3B5-4B3A-B34C-4AA21C8A59DE}">
      <dsp:nvSpPr>
        <dsp:cNvPr id="0" name=""/>
        <dsp:cNvSpPr/>
      </dsp:nvSpPr>
      <dsp:spPr>
        <a:xfrm>
          <a:off x="8672350" y="505377"/>
          <a:ext cx="2671023" cy="2656394"/>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E0A849C-E361-4D5A-8231-A0A312A1696A}">
      <dsp:nvSpPr>
        <dsp:cNvPr id="0" name=""/>
        <dsp:cNvSpPr/>
      </dsp:nvSpPr>
      <dsp:spPr>
        <a:xfrm>
          <a:off x="8207904" y="3526384"/>
          <a:ext cx="36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latin typeface="+mn-lt"/>
              <a:cs typeface="Times New Roman" panose="02020603050405020304" pitchFamily="18" charset="0"/>
            </a:rPr>
            <a:t>End-to-end support</a:t>
          </a:r>
        </a:p>
      </dsp:txBody>
      <dsp:txXfrm>
        <a:off x="8207904" y="3526384"/>
        <a:ext cx="3600000" cy="108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4AFBF-0BB7-EC42-8355-7CCC216F020C}">
      <dsp:nvSpPr>
        <dsp:cNvPr id="0" name=""/>
        <dsp:cNvSpPr/>
      </dsp:nvSpPr>
      <dsp:spPr>
        <a:xfrm>
          <a:off x="0" y="16683"/>
          <a:ext cx="4368602" cy="107932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Marketing Mix</a:t>
          </a:r>
        </a:p>
      </dsp:txBody>
      <dsp:txXfrm>
        <a:off x="52688" y="69371"/>
        <a:ext cx="4263226" cy="973949"/>
      </dsp:txXfrm>
    </dsp:sp>
    <dsp:sp modelId="{0C5A86DC-5EB7-DA48-972D-B30420B6D86B}">
      <dsp:nvSpPr>
        <dsp:cNvPr id="0" name=""/>
        <dsp:cNvSpPr/>
      </dsp:nvSpPr>
      <dsp:spPr>
        <a:xfrm>
          <a:off x="0" y="1096008"/>
          <a:ext cx="4368602" cy="288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03"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a:t>Traditional Marketing </a:t>
          </a:r>
        </a:p>
        <a:p>
          <a:pPr marL="571500" lvl="2" indent="-285750" algn="l" defTabSz="1555750">
            <a:lnSpc>
              <a:spcPct val="90000"/>
            </a:lnSpc>
            <a:spcBef>
              <a:spcPct val="0"/>
            </a:spcBef>
            <a:spcAft>
              <a:spcPct val="20000"/>
            </a:spcAft>
            <a:buChar char="•"/>
          </a:pPr>
          <a:r>
            <a:rPr lang="en-US" sz="3500" kern="1200"/>
            <a:t>Magazine Ads </a:t>
          </a:r>
        </a:p>
        <a:p>
          <a:pPr marL="571500" lvl="2" indent="-285750" algn="l" defTabSz="1555750">
            <a:lnSpc>
              <a:spcPct val="90000"/>
            </a:lnSpc>
            <a:spcBef>
              <a:spcPct val="0"/>
            </a:spcBef>
            <a:spcAft>
              <a:spcPct val="20000"/>
            </a:spcAft>
            <a:buChar char="•"/>
          </a:pPr>
          <a:r>
            <a:rPr lang="en-US" sz="3500" kern="1200"/>
            <a:t>Personal Selling</a:t>
          </a:r>
        </a:p>
        <a:p>
          <a:pPr marL="571500" lvl="2" indent="-285750" algn="l" defTabSz="1555750">
            <a:lnSpc>
              <a:spcPct val="90000"/>
            </a:lnSpc>
            <a:spcBef>
              <a:spcPct val="0"/>
            </a:spcBef>
            <a:spcAft>
              <a:spcPct val="20000"/>
            </a:spcAft>
            <a:buChar char="•"/>
          </a:pPr>
          <a:r>
            <a:rPr lang="en-US" sz="3500" kern="1200"/>
            <a:t>Trade Shows</a:t>
          </a:r>
        </a:p>
      </dsp:txBody>
      <dsp:txXfrm>
        <a:off x="0" y="1096008"/>
        <a:ext cx="4368602" cy="2887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4399B-E6EC-4543-BF57-9DB7963BDCB5}">
      <dsp:nvSpPr>
        <dsp:cNvPr id="0" name=""/>
        <dsp:cNvSpPr/>
      </dsp:nvSpPr>
      <dsp:spPr>
        <a:xfrm>
          <a:off x="2105726" y="0"/>
          <a:ext cx="2517815" cy="1096886"/>
        </a:xfrm>
        <a:prstGeom prst="roundRect">
          <a:avLst>
            <a:gd name="adj" fmla="val 10000"/>
          </a:avLst>
        </a:prstGeom>
        <a:solidFill>
          <a:schemeClr val="accent6">
            <a:lumMod val="75000"/>
          </a:schemeClr>
        </a:solidFill>
        <a:ln w="12700" cap="flat" cmpd="sng" algn="ctr">
          <a:solidFill>
            <a:srgbClr val="07683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182880" rIns="60960" bIns="40640" numCol="1" spcCol="1270" anchor="ctr" anchorCtr="0">
          <a:noAutofit/>
        </a:bodyPr>
        <a:lstStyle/>
        <a:p>
          <a:pPr marL="0" lvl="0" indent="0" algn="ctr" defTabSz="1422400">
            <a:lnSpc>
              <a:spcPts val="1640"/>
            </a:lnSpc>
            <a:spcBef>
              <a:spcPct val="0"/>
            </a:spcBef>
            <a:spcAft>
              <a:spcPct val="35000"/>
            </a:spcAft>
            <a:buNone/>
          </a:pPr>
          <a:r>
            <a:rPr lang="en-US" sz="3200" b="1" kern="1200">
              <a:latin typeface="+mn-lt"/>
              <a:cs typeface="Times New Roman" panose="02020603050405020304" pitchFamily="18" charset="0"/>
            </a:rPr>
            <a:t>Risk</a:t>
          </a:r>
        </a:p>
        <a:p>
          <a:pPr marL="0" lvl="0" indent="0" algn="ctr" defTabSz="1422400">
            <a:lnSpc>
              <a:spcPts val="1640"/>
            </a:lnSpc>
            <a:spcBef>
              <a:spcPct val="0"/>
            </a:spcBef>
            <a:spcAft>
              <a:spcPct val="35000"/>
            </a:spcAft>
            <a:buNone/>
          </a:pPr>
          <a:r>
            <a:rPr lang="en-US" sz="3200" b="1" kern="1200">
              <a:latin typeface="+mn-lt"/>
              <a:cs typeface="Times New Roman" panose="02020603050405020304" pitchFamily="18" charset="0"/>
            </a:rPr>
            <a:t>Mitigation</a:t>
          </a:r>
        </a:p>
      </dsp:txBody>
      <dsp:txXfrm>
        <a:off x="2137853" y="32127"/>
        <a:ext cx="2453561" cy="1032632"/>
      </dsp:txXfrm>
    </dsp:sp>
    <dsp:sp modelId="{B4B4E45D-C37F-B64A-BEF7-6CD3CAC37F00}">
      <dsp:nvSpPr>
        <dsp:cNvPr id="0" name=""/>
        <dsp:cNvSpPr/>
      </dsp:nvSpPr>
      <dsp:spPr>
        <a:xfrm>
          <a:off x="2357508" y="1096886"/>
          <a:ext cx="266233" cy="944832"/>
        </a:xfrm>
        <a:custGeom>
          <a:avLst/>
          <a:gdLst/>
          <a:ahLst/>
          <a:cxnLst/>
          <a:rect l="0" t="0" r="0" b="0"/>
          <a:pathLst>
            <a:path>
              <a:moveTo>
                <a:pt x="0" y="0"/>
              </a:moveTo>
              <a:lnTo>
                <a:pt x="0" y="944832"/>
              </a:lnTo>
              <a:lnTo>
                <a:pt x="266233" y="94483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5E47F2-C9A4-4144-A3C3-C13F0A0B3AFA}">
      <dsp:nvSpPr>
        <dsp:cNvPr id="0" name=""/>
        <dsp:cNvSpPr/>
      </dsp:nvSpPr>
      <dsp:spPr>
        <a:xfrm>
          <a:off x="2623742" y="1412264"/>
          <a:ext cx="2014252" cy="1258907"/>
        </a:xfrm>
        <a:prstGeom prst="roundRect">
          <a:avLst>
            <a:gd name="adj" fmla="val 10000"/>
          </a:avLst>
        </a:prstGeom>
        <a:solidFill>
          <a:schemeClr val="accent6">
            <a:lumMod val="40000"/>
            <a:lumOff val="60000"/>
            <a:alpha val="90000"/>
          </a:schemeClr>
        </a:solidFill>
        <a:ln w="22225" cap="flat" cmpd="sng" algn="ctr">
          <a:solidFill>
            <a:srgbClr val="076839">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100000"/>
            </a:lnSpc>
            <a:spcBef>
              <a:spcPct val="0"/>
            </a:spcBef>
            <a:spcAft>
              <a:spcPct val="35000"/>
            </a:spcAft>
            <a:buNone/>
          </a:pPr>
          <a:r>
            <a:rPr lang="en-US" sz="2900" b="0" kern="1200">
              <a:solidFill>
                <a:schemeClr val="tx1"/>
              </a:solidFill>
              <a:latin typeface="+mn-lt"/>
              <a:cs typeface="Times New Roman" panose="02020603050405020304" pitchFamily="18" charset="0"/>
            </a:rPr>
            <a:t>Proactive Approaches</a:t>
          </a:r>
        </a:p>
      </dsp:txBody>
      <dsp:txXfrm>
        <a:off x="2660614" y="1449136"/>
        <a:ext cx="1940508" cy="1185163"/>
      </dsp:txXfrm>
    </dsp:sp>
    <dsp:sp modelId="{20F99718-A8BA-9245-95A6-06D60E408CDB}">
      <dsp:nvSpPr>
        <dsp:cNvPr id="0" name=""/>
        <dsp:cNvSpPr/>
      </dsp:nvSpPr>
      <dsp:spPr>
        <a:xfrm>
          <a:off x="2357508" y="1096886"/>
          <a:ext cx="266233" cy="2518467"/>
        </a:xfrm>
        <a:custGeom>
          <a:avLst/>
          <a:gdLst/>
          <a:ahLst/>
          <a:cxnLst/>
          <a:rect l="0" t="0" r="0" b="0"/>
          <a:pathLst>
            <a:path>
              <a:moveTo>
                <a:pt x="0" y="0"/>
              </a:moveTo>
              <a:lnTo>
                <a:pt x="0" y="2518467"/>
              </a:lnTo>
              <a:lnTo>
                <a:pt x="266233" y="251846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067490-DB7E-D745-ABEC-9227014890F4}">
      <dsp:nvSpPr>
        <dsp:cNvPr id="0" name=""/>
        <dsp:cNvSpPr/>
      </dsp:nvSpPr>
      <dsp:spPr>
        <a:xfrm>
          <a:off x="2623742" y="2985899"/>
          <a:ext cx="2014252" cy="1258907"/>
        </a:xfrm>
        <a:prstGeom prst="roundRect">
          <a:avLst>
            <a:gd name="adj" fmla="val 10000"/>
          </a:avLst>
        </a:prstGeom>
        <a:solidFill>
          <a:schemeClr val="accent6">
            <a:lumMod val="40000"/>
            <a:lumOff val="60000"/>
            <a:alpha val="90000"/>
          </a:schemeClr>
        </a:solidFill>
        <a:ln w="22225" cap="flat" cmpd="sng" algn="ctr">
          <a:solidFill>
            <a:srgbClr val="076839">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100000"/>
            </a:lnSpc>
            <a:spcBef>
              <a:spcPct val="0"/>
            </a:spcBef>
            <a:spcAft>
              <a:spcPct val="35000"/>
            </a:spcAft>
            <a:buNone/>
          </a:pPr>
          <a:r>
            <a:rPr lang="en-US" sz="2900" kern="1200">
              <a:solidFill>
                <a:schemeClr val="tx1"/>
              </a:solidFill>
              <a:latin typeface="+mn-lt"/>
              <a:cs typeface="Times New Roman" panose="02020603050405020304" pitchFamily="18" charset="0"/>
            </a:rPr>
            <a:t>Warranty on Defects</a:t>
          </a:r>
        </a:p>
      </dsp:txBody>
      <dsp:txXfrm>
        <a:off x="2660614" y="3022771"/>
        <a:ext cx="1940508" cy="11851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B3E63-67CA-1B4C-BF3E-7ED1065F9602}">
      <dsp:nvSpPr>
        <dsp:cNvPr id="0" name=""/>
        <dsp:cNvSpPr/>
      </dsp:nvSpPr>
      <dsp:spPr>
        <a:xfrm>
          <a:off x="0" y="1753724"/>
          <a:ext cx="1381260" cy="1381260"/>
        </a:xfrm>
        <a:prstGeom prst="ellipse">
          <a:avLst/>
        </a:prstGeom>
        <a:solidFill>
          <a:schemeClr val="accent6">
            <a:lumMod val="20000"/>
            <a:lumOff val="8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4BF74-EA72-AB42-A9BF-688E075883BE}">
      <dsp:nvSpPr>
        <dsp:cNvPr id="0" name=""/>
        <dsp:cNvSpPr/>
      </dsp:nvSpPr>
      <dsp:spPr>
        <a:xfrm>
          <a:off x="1233825" y="1750270"/>
          <a:ext cx="2071891" cy="1381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Investment in equipment</a:t>
          </a:r>
        </a:p>
      </dsp:txBody>
      <dsp:txXfrm>
        <a:off x="1233825" y="1750270"/>
        <a:ext cx="2071891" cy="1381260"/>
      </dsp:txXfrm>
    </dsp:sp>
    <dsp:sp modelId="{0FDE4A91-3B2C-0540-BBA4-31883DDDD090}">
      <dsp:nvSpPr>
        <dsp:cNvPr id="0" name=""/>
        <dsp:cNvSpPr/>
      </dsp:nvSpPr>
      <dsp:spPr>
        <a:xfrm>
          <a:off x="3798467" y="1753724"/>
          <a:ext cx="1381260" cy="1381260"/>
        </a:xfrm>
        <a:prstGeom prst="ellipse">
          <a:avLst/>
        </a:prstGeom>
        <a:solidFill>
          <a:schemeClr val="accent6">
            <a:lumMod val="20000"/>
            <a:lumOff val="8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DCA388-5890-DC4D-AF99-7173A3D5BB2A}">
      <dsp:nvSpPr>
        <dsp:cNvPr id="0" name=""/>
        <dsp:cNvSpPr/>
      </dsp:nvSpPr>
      <dsp:spPr>
        <a:xfrm>
          <a:off x="4963402" y="1788725"/>
          <a:ext cx="2071891" cy="1381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Hiring of skilled workers</a:t>
          </a:r>
        </a:p>
      </dsp:txBody>
      <dsp:txXfrm>
        <a:off x="4963402" y="1788725"/>
        <a:ext cx="2071891" cy="1381260"/>
      </dsp:txXfrm>
    </dsp:sp>
    <dsp:sp modelId="{B82EB260-9F1A-8F4A-8004-C3032AFA9680}">
      <dsp:nvSpPr>
        <dsp:cNvPr id="0" name=""/>
        <dsp:cNvSpPr/>
      </dsp:nvSpPr>
      <dsp:spPr>
        <a:xfrm>
          <a:off x="7596934" y="1753724"/>
          <a:ext cx="1381260" cy="1381260"/>
        </a:xfrm>
        <a:prstGeom prst="ellipse">
          <a:avLst/>
        </a:prstGeom>
        <a:solidFill>
          <a:schemeClr val="accent6">
            <a:lumMod val="20000"/>
            <a:lumOff val="8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3213D7-6480-534F-AFD6-2B6198F36BD8}">
      <dsp:nvSpPr>
        <dsp:cNvPr id="0" name=""/>
        <dsp:cNvSpPr/>
      </dsp:nvSpPr>
      <dsp:spPr>
        <a:xfrm>
          <a:off x="8890596" y="1806253"/>
          <a:ext cx="2071891" cy="1381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Quality of work to secure reputation</a:t>
          </a:r>
        </a:p>
      </dsp:txBody>
      <dsp:txXfrm>
        <a:off x="8890596" y="1806253"/>
        <a:ext cx="2071891" cy="138126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69BCC-1D81-4A92-A5AF-1C9926386342}"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DF91D-5C91-49B6-870B-3EEC9F408C1A}" type="slidenum">
              <a:rPr lang="en-US" smtClean="0"/>
              <a:t>‹#›</a:t>
            </a:fld>
            <a:endParaRPr lang="en-US"/>
          </a:p>
        </p:txBody>
      </p:sp>
    </p:spTree>
    <p:extLst>
      <p:ext uri="{BB962C8B-B14F-4D97-AF65-F5344CB8AC3E}">
        <p14:creationId xmlns:p14="http://schemas.microsoft.com/office/powerpoint/2010/main" val="32761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Good afternoon, esteemed judges, fellow participants, and guests I am jake ross…... Today, we are excited to present to you a groundbreaking solution that promises to revolutionize the poultry farming industry.</a:t>
            </a: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There are 23 billion chickens on earth right now. Over 90 percent of these require human technology to survive. Most modern farming practices rely on unstainable techniques. We are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Geowarmth</a:t>
            </a:r>
            <a:r>
              <a:rPr lang="en-US" sz="1800" kern="100">
                <a:effectLst/>
                <a:latin typeface="Calibri" panose="020F0502020204030204" pitchFamily="34" charset="0"/>
                <a:ea typeface="Calibri" panose="020F0502020204030204" pitchFamily="34" charset="0"/>
                <a:cs typeface="Times New Roman" panose="02020603050405020304" pitchFamily="18" charset="0"/>
              </a:rPr>
              <a:t> Poultry Solutions, a ground source heating system aimed at sustainable poultry farming. </a:t>
            </a:r>
          </a:p>
        </p:txBody>
      </p:sp>
      <p:sp>
        <p:nvSpPr>
          <p:cNvPr id="4" name="Slide Number Placeholder 3"/>
          <p:cNvSpPr>
            <a:spLocks noGrp="1"/>
          </p:cNvSpPr>
          <p:nvPr>
            <p:ph type="sldNum" sz="quarter" idx="5"/>
          </p:nvPr>
        </p:nvSpPr>
        <p:spPr/>
        <p:txBody>
          <a:bodyPr/>
          <a:lstStyle/>
          <a:p>
            <a:fld id="{E8DDF91D-5C91-49B6-870B-3EEC9F408C1A}" type="slidenum">
              <a:rPr lang="en-US" smtClean="0"/>
              <a:t>1</a:t>
            </a:fld>
            <a:endParaRPr lang="en-US"/>
          </a:p>
        </p:txBody>
      </p:sp>
    </p:spTree>
    <p:extLst>
      <p:ext uri="{BB962C8B-B14F-4D97-AF65-F5344CB8AC3E}">
        <p14:creationId xmlns:p14="http://schemas.microsoft.com/office/powerpoint/2010/main" val="3010851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Summer</a:t>
            </a:r>
          </a:p>
          <a:p>
            <a:r>
              <a:rPr lang="en-US"/>
              <a:t>I'm sure our judges are asking themselves, "what will they do with 500k of our money?", we have chosen to focus on 3 key areas of interest. Firstly, we have prioritized investing in the most reliable equipment to enhance efficiency and productivity in our operations. Secondly, we have focused on recruiting skilled workers to drive innovation and excellence, allowing us to recognizing the long-term benefits of a talented workforce. This focus is shown in our location central to many universities with agricultural programs as well as competitive compensation packages offered to attract and retain top talent. Our 3d area of focus is quality of work, which we believe will allow us to secure a reputation of reliability and attention to detail. Rigorous quality checks and customization options are implemented at every stage to ensure customer satisfaction and to further enhance our competitive advantage. </a:t>
            </a:r>
          </a:p>
          <a:p>
            <a:br>
              <a:rPr lang="en-US">
                <a:cs typeface="+mn-lt"/>
              </a:rPr>
            </a:br>
            <a:endParaRPr lang="en-US"/>
          </a:p>
        </p:txBody>
      </p:sp>
      <p:sp>
        <p:nvSpPr>
          <p:cNvPr id="4" name="Slide Number Placeholder 3"/>
          <p:cNvSpPr>
            <a:spLocks noGrp="1"/>
          </p:cNvSpPr>
          <p:nvPr>
            <p:ph type="sldNum" sz="quarter" idx="5"/>
          </p:nvPr>
        </p:nvSpPr>
        <p:spPr/>
        <p:txBody>
          <a:bodyPr/>
          <a:lstStyle/>
          <a:p>
            <a:fld id="{E8DDF91D-5C91-49B6-870B-3EEC9F408C1A}" type="slidenum">
              <a:rPr lang="en-US" smtClean="0"/>
              <a:t>10</a:t>
            </a:fld>
            <a:endParaRPr lang="en-US"/>
          </a:p>
        </p:txBody>
      </p:sp>
    </p:spTree>
    <p:extLst>
      <p:ext uri="{BB962C8B-B14F-4D97-AF65-F5344CB8AC3E}">
        <p14:creationId xmlns:p14="http://schemas.microsoft.com/office/powerpoint/2010/main" val="207514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00"/>
              <a:t>By embracing ground source heating, poultry farming takes a vital step towards reducing environmental impact. When it comes to sustainable poultry farming, we hope you will all agree when we say GPS is the solution. After all, its in our name.</a:t>
            </a:r>
          </a:p>
          <a:p>
            <a:pPr>
              <a:lnSpc>
                <a:spcPct val="107000"/>
              </a:lnSpc>
              <a:spcAft>
                <a:spcPts val="800"/>
              </a:spcAft>
            </a:pPr>
            <a:endParaRPr lang="en-US" sz="1800" kern="100">
              <a:latin typeface="Calibri"/>
              <a:cs typeface="Calibri"/>
            </a:endParaRPr>
          </a:p>
        </p:txBody>
      </p:sp>
      <p:sp>
        <p:nvSpPr>
          <p:cNvPr id="4" name="Slide Number Placeholder 3"/>
          <p:cNvSpPr>
            <a:spLocks noGrp="1"/>
          </p:cNvSpPr>
          <p:nvPr>
            <p:ph type="sldNum" sz="quarter" idx="5"/>
          </p:nvPr>
        </p:nvSpPr>
        <p:spPr/>
        <p:txBody>
          <a:bodyPr/>
          <a:lstStyle/>
          <a:p>
            <a:fld id="{E8DDF91D-5C91-49B6-870B-3EEC9F408C1A}" type="slidenum">
              <a:rPr lang="en-US" smtClean="0"/>
              <a:t>11</a:t>
            </a:fld>
            <a:endParaRPr lang="en-US"/>
          </a:p>
        </p:txBody>
      </p:sp>
    </p:spTree>
    <p:extLst>
      <p:ext uri="{BB962C8B-B14F-4D97-AF65-F5344CB8AC3E}">
        <p14:creationId xmlns:p14="http://schemas.microsoft.com/office/powerpoint/2010/main" val="64162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Summer</a:t>
            </a:r>
          </a:p>
          <a:p>
            <a:r>
              <a:rPr lang="en-US"/>
              <a:t>Poultry farming is a vital sector within the U.S., with nearly 50,000 farms across the nation and continual growth on the horizon. However, a significant challenge these poultry farms face is the high operating costs associated with maintaining the temperature of chicken houses. Currently, over 35% of yearly operating costs for farms are attributed to heating expenses. Additionally, the industry standard of propane and natural gas heating systems contributes to poor air quality and significant greenhouse gas emissions, amounting to over 360 million tons annually. Intricate ventilation systems must be present in each individual house in order to prevent chicken fatalities caused by poor air quality. Overall, heating related costs are a high expense for farmers and the environmental impacts are a major point of concern.</a:t>
            </a:r>
          </a:p>
          <a:p>
            <a:endParaRPr lang="en-US"/>
          </a:p>
        </p:txBody>
      </p:sp>
      <p:sp>
        <p:nvSpPr>
          <p:cNvPr id="4" name="Slide Number Placeholder 3"/>
          <p:cNvSpPr>
            <a:spLocks noGrp="1"/>
          </p:cNvSpPr>
          <p:nvPr>
            <p:ph type="sldNum" sz="quarter" idx="5"/>
          </p:nvPr>
        </p:nvSpPr>
        <p:spPr/>
        <p:txBody>
          <a:bodyPr/>
          <a:lstStyle/>
          <a:p>
            <a:fld id="{E8DDF91D-5C91-49B6-870B-3EEC9F408C1A}" type="slidenum">
              <a:rPr lang="en-US" smtClean="0"/>
              <a:t>2</a:t>
            </a:fld>
            <a:endParaRPr lang="en-US"/>
          </a:p>
        </p:txBody>
      </p:sp>
    </p:spTree>
    <p:extLst>
      <p:ext uri="{BB962C8B-B14F-4D97-AF65-F5344CB8AC3E}">
        <p14:creationId xmlns:p14="http://schemas.microsoft.com/office/powerpoint/2010/main" val="233525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a:ea typeface="Aptos" panose="020B0004020202020204" pitchFamily="34" charset="0"/>
                <a:cs typeface="Times New Roman" panose="02020603050405020304" pitchFamily="18" charset="0"/>
              </a:rPr>
              <a:t>JD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defRPr/>
            </a:pPr>
            <a:r>
              <a:rPr lang="en-US" sz="3200" kern="100">
                <a:effectLst/>
                <a:latin typeface="Aptos"/>
                <a:ea typeface="Aptos" panose="020B0004020202020204" pitchFamily="34" charset="0"/>
                <a:cs typeface="Times New Roman" panose="02020603050405020304" pitchFamily="18" charset="0"/>
              </a:rPr>
              <a:t>Here's where we come </a:t>
            </a:r>
            <a:r>
              <a:rPr lang="en-US" sz="3200" kern="100">
                <a:latin typeface="Aptos"/>
                <a:ea typeface="Aptos" panose="020B0004020202020204" pitchFamily="34" charset="0"/>
                <a:cs typeface="Times New Roman" panose="02020603050405020304" pitchFamily="18" charset="0"/>
              </a:rPr>
              <a:t>in</a:t>
            </a:r>
            <a:r>
              <a:rPr lang="en-US" sz="3200" kern="100">
                <a:effectLst/>
                <a:latin typeface="Aptos"/>
                <a:ea typeface="Aptos" panose="020B0004020202020204" pitchFamily="34" charset="0"/>
                <a:cs typeface="Times New Roman" panose="02020603050405020304" pitchFamily="18" charset="0"/>
              </a:rPr>
              <a:t>– At GPS we provide a cost saving and environmentally friendly system. Its what we do.. </a:t>
            </a:r>
            <a:r>
              <a:rPr lang="en-US" sz="3200" b="1" kern="100">
                <a:effectLst/>
                <a:latin typeface="Aptos"/>
                <a:ea typeface="Aptos" panose="020B0004020202020204" pitchFamily="34" charset="0"/>
                <a:cs typeface="Times New Roman" panose="02020603050405020304" pitchFamily="18" charset="0"/>
              </a:rPr>
              <a:t>THESE</a:t>
            </a:r>
            <a:r>
              <a:rPr lang="en-US" sz="3200" kern="100">
                <a:effectLst/>
                <a:latin typeface="Aptos"/>
                <a:ea typeface="Aptos" panose="020B0004020202020204" pitchFamily="34" charset="0"/>
                <a:cs typeface="Times New Roman" panose="02020603050405020304" pitchFamily="18" charset="0"/>
              </a:rPr>
              <a:t> innovative ground-source heating systems are tailored specifically for broiler chicken farms. Priced at an average of $130,000 per system (that’s a one-time cost, as opposed to spending thousands of dollars a year on propane or</a:t>
            </a:r>
            <a:r>
              <a:rPr lang="en-US" sz="3200" kern="100">
                <a:latin typeface="Aptos"/>
                <a:ea typeface="Aptos" panose="020B0004020202020204" pitchFamily="34" charset="0"/>
                <a:cs typeface="Times New Roman" panose="02020603050405020304" pitchFamily="18" charset="0"/>
              </a:rPr>
              <a:t> the</a:t>
            </a:r>
            <a:r>
              <a:rPr lang="en-US" sz="3200" kern="100">
                <a:effectLst/>
                <a:latin typeface="Aptos"/>
                <a:ea typeface="Aptos" panose="020B0004020202020204" pitchFamily="34" charset="0"/>
                <a:cs typeface="Times New Roman" panose="02020603050405020304" pitchFamily="18" charset="0"/>
              </a:rPr>
              <a:t> upkeeping a fancy ventilation system), with that said GPS offers a fully customizable and cost-effective alternative to the traditional heating methods of propane. Our comprehensive service includes consultation with farmers, planning the system, installation of the unit, and ongoing maintenance.. By harnessing the natural heat from the ground, we not only save farmers money, we save the planet.</a:t>
            </a:r>
            <a:endParaRPr lang="en-US" sz="3200">
              <a:latin typeface="Aptos"/>
              <a:ea typeface="Calibri"/>
              <a:cs typeface="Calibri"/>
            </a:endParaRPr>
          </a:p>
        </p:txBody>
      </p:sp>
      <p:sp>
        <p:nvSpPr>
          <p:cNvPr id="4" name="Slide Number Placeholder 3"/>
          <p:cNvSpPr>
            <a:spLocks noGrp="1"/>
          </p:cNvSpPr>
          <p:nvPr>
            <p:ph type="sldNum" sz="quarter" idx="5"/>
          </p:nvPr>
        </p:nvSpPr>
        <p:spPr/>
        <p:txBody>
          <a:bodyPr/>
          <a:lstStyle/>
          <a:p>
            <a:fld id="{E8DDF91D-5C91-49B6-870B-3EEC9F408C1A}" type="slidenum">
              <a:rPr lang="en-US" smtClean="0"/>
              <a:t>3</a:t>
            </a:fld>
            <a:endParaRPr lang="en-US"/>
          </a:p>
        </p:txBody>
      </p:sp>
    </p:spTree>
    <p:extLst>
      <p:ext uri="{BB962C8B-B14F-4D97-AF65-F5344CB8AC3E}">
        <p14:creationId xmlns:p14="http://schemas.microsoft.com/office/powerpoint/2010/main" val="213267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 our extensive research and market analysis we identified three segments consisting of over 6,200 broiler farms. Our primary two segments consist of the “Cowboy States” with over 4,800 farms and “Lake States” with over 1,200 farms Located in both the South central and great lake regions of the US. These two segments are farms that are independently owned and operated and have at most 130,000 broiler chickens. These Segments are well-suited for us due to a </a:t>
            </a:r>
            <a:r>
              <a:rPr lang="en-US" b="1"/>
              <a:t>high density of broiler farms</a:t>
            </a:r>
            <a:r>
              <a:rPr lang="en-US"/>
              <a:t> and </a:t>
            </a:r>
            <a:r>
              <a:rPr lang="en-US" b="1"/>
              <a:t>favorable ground temperature</a:t>
            </a:r>
            <a:r>
              <a:rPr lang="en-US"/>
              <a:t>, which help to excel the effectiveness of geothermal pumps. These attributes make these target markets more susceptible to investing in our services. Additionally, we will be targeting large commercial-grade farms for they have been known to have experimental plants where they seek out testing for new technologies and farming techniques with over 150 farms.</a:t>
            </a:r>
          </a:p>
          <a:p>
            <a:endParaRPr lang="en-US"/>
          </a:p>
        </p:txBody>
      </p:sp>
      <p:sp>
        <p:nvSpPr>
          <p:cNvPr id="4" name="Slide Number Placeholder 3"/>
          <p:cNvSpPr>
            <a:spLocks noGrp="1"/>
          </p:cNvSpPr>
          <p:nvPr>
            <p:ph type="sldNum" sz="quarter" idx="5"/>
          </p:nvPr>
        </p:nvSpPr>
        <p:spPr/>
        <p:txBody>
          <a:bodyPr/>
          <a:lstStyle/>
          <a:p>
            <a:fld id="{E8DDF91D-5C91-49B6-870B-3EEC9F408C1A}" type="slidenum">
              <a:rPr lang="en-US" smtClean="0"/>
              <a:t>4</a:t>
            </a:fld>
            <a:endParaRPr lang="en-US"/>
          </a:p>
        </p:txBody>
      </p:sp>
    </p:spTree>
    <p:extLst>
      <p:ext uri="{BB962C8B-B14F-4D97-AF65-F5344CB8AC3E}">
        <p14:creationId xmlns:p14="http://schemas.microsoft.com/office/powerpoint/2010/main" val="257745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plan on attracting customers through traditional marketing channels like radio ads and magazines such as Practical Poultry and the Progressive Farmer. We will target customers through Personal selling which involves sending sales-people to farms to establish a relationship.  We will utilize trade shows such as the Western Farm Show in Missouri and Farm Science Review in Ohio. We will provide cost savings through the cost of ownership method where Farmers are expected to recoup initial costs within around 10 years, while the lifespan of our system is around 25 years. We will also educate the farmers about the available tax credits of up to 30%.</a:t>
            </a:r>
          </a:p>
          <a:p>
            <a:r>
              <a:rPr lang="en-US">
                <a:latin typeface="Calibri"/>
                <a:ea typeface="Calibri"/>
                <a:cs typeface="Calibri"/>
              </a:rPr>
              <a:t> </a:t>
            </a:r>
          </a:p>
        </p:txBody>
      </p:sp>
      <p:sp>
        <p:nvSpPr>
          <p:cNvPr id="4" name="Slide Number Placeholder 3"/>
          <p:cNvSpPr>
            <a:spLocks noGrp="1"/>
          </p:cNvSpPr>
          <p:nvPr>
            <p:ph type="sldNum" sz="quarter" idx="5"/>
          </p:nvPr>
        </p:nvSpPr>
        <p:spPr/>
        <p:txBody>
          <a:bodyPr/>
          <a:lstStyle/>
          <a:p>
            <a:fld id="{E8DDF91D-5C91-49B6-870B-3EEC9F408C1A}" type="slidenum">
              <a:rPr lang="en-US" smtClean="0"/>
              <a:t>5</a:t>
            </a:fld>
            <a:endParaRPr lang="en-US"/>
          </a:p>
        </p:txBody>
      </p:sp>
    </p:spTree>
    <p:extLst>
      <p:ext uri="{BB962C8B-B14F-4D97-AF65-F5344CB8AC3E}">
        <p14:creationId xmlns:p14="http://schemas.microsoft.com/office/powerpoint/2010/main" val="108633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Tacinelli </a:t>
            </a:r>
          </a:p>
        </p:txBody>
      </p:sp>
      <p:sp>
        <p:nvSpPr>
          <p:cNvPr id="4" name="Slide Number Placeholder 3"/>
          <p:cNvSpPr>
            <a:spLocks noGrp="1"/>
          </p:cNvSpPr>
          <p:nvPr>
            <p:ph type="sldNum" sz="quarter" idx="5"/>
          </p:nvPr>
        </p:nvSpPr>
        <p:spPr/>
        <p:txBody>
          <a:bodyPr/>
          <a:lstStyle/>
          <a:p>
            <a:fld id="{E8DDF91D-5C91-49B6-870B-3EEC9F408C1A}" type="slidenum">
              <a:rPr lang="en-US" smtClean="0"/>
              <a:t>6</a:t>
            </a:fld>
            <a:endParaRPr lang="en-US"/>
          </a:p>
        </p:txBody>
      </p:sp>
    </p:spTree>
    <p:extLst>
      <p:ext uri="{BB962C8B-B14F-4D97-AF65-F5344CB8AC3E}">
        <p14:creationId xmlns:p14="http://schemas.microsoft.com/office/powerpoint/2010/main" val="418532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Grady</a:t>
            </a:r>
          </a:p>
        </p:txBody>
      </p:sp>
      <p:sp>
        <p:nvSpPr>
          <p:cNvPr id="4" name="Slide Number Placeholder 3"/>
          <p:cNvSpPr>
            <a:spLocks noGrp="1"/>
          </p:cNvSpPr>
          <p:nvPr>
            <p:ph type="sldNum" sz="quarter" idx="5"/>
          </p:nvPr>
        </p:nvSpPr>
        <p:spPr/>
        <p:txBody>
          <a:bodyPr/>
          <a:lstStyle/>
          <a:p>
            <a:fld id="{E8DDF91D-5C91-49B6-870B-3EEC9F408C1A}" type="slidenum">
              <a:rPr lang="en-US" smtClean="0"/>
              <a:t>7</a:t>
            </a:fld>
            <a:endParaRPr lang="en-US"/>
          </a:p>
        </p:txBody>
      </p:sp>
    </p:spTree>
    <p:extLst>
      <p:ext uri="{BB962C8B-B14F-4D97-AF65-F5344CB8AC3E}">
        <p14:creationId xmlns:p14="http://schemas.microsoft.com/office/powerpoint/2010/main" val="25435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Jake R. </a:t>
            </a: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A brief overview of financial performance projects the company to be profitable by year 4. </a:t>
            </a:r>
          </a:p>
          <a:p>
            <a:pPr marL="0" marR="0">
              <a:lnSpc>
                <a:spcPct val="107000"/>
              </a:lnSpc>
              <a:spcBef>
                <a:spcPts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Our liquidity ratios paint a picture of robust financial health, with our current ratio consistently on the rise, projected to be 5.89 in year 5, far surpassing the industry average of 1.72. This demonstrates our exceptional ability to meet short-term obligations with ease.</a:t>
            </a:r>
          </a:p>
          <a:p>
            <a:pPr marL="0" marR="0">
              <a:lnSpc>
                <a:spcPct val="107000"/>
              </a:lnSpc>
              <a:spcBef>
                <a:spcPts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Our profitability ratios highlight our operational efficiency. Despite challenges in earlier years, our net profit margin is projected to be 7.69% in year 5, showcasing our dedication to expense management and sustainable growth. Our commitment to optimizing production processes and pricing strategies should enable us to reach these projections.</a:t>
            </a:r>
          </a:p>
          <a:p>
            <a:pPr marL="0" marR="0">
              <a:lnSpc>
                <a:spcPct val="107000"/>
              </a:lnSpc>
              <a:spcBef>
                <a:spcPts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Long-term solvency is highly important for the repayment of our long-term debts. Our times interest earned is an important metric considering the amount of debt acquired over the years. This value reaches 3.84 by year 5 and demonstrates strong capabilities toward continuing long-term solvency. </a:t>
            </a:r>
          </a:p>
          <a:p>
            <a:endParaRPr lang="en-US"/>
          </a:p>
        </p:txBody>
      </p:sp>
      <p:sp>
        <p:nvSpPr>
          <p:cNvPr id="4" name="Slide Number Placeholder 3"/>
          <p:cNvSpPr>
            <a:spLocks noGrp="1"/>
          </p:cNvSpPr>
          <p:nvPr>
            <p:ph type="sldNum" sz="quarter" idx="5"/>
          </p:nvPr>
        </p:nvSpPr>
        <p:spPr/>
        <p:txBody>
          <a:bodyPr/>
          <a:lstStyle/>
          <a:p>
            <a:fld id="{E8DDF91D-5C91-49B6-870B-3EEC9F408C1A}" type="slidenum">
              <a:rPr lang="en-US" smtClean="0"/>
              <a:t>8</a:t>
            </a:fld>
            <a:endParaRPr lang="en-US"/>
          </a:p>
        </p:txBody>
      </p:sp>
    </p:spTree>
    <p:extLst>
      <p:ext uri="{BB962C8B-B14F-4D97-AF65-F5344CB8AC3E}">
        <p14:creationId xmlns:p14="http://schemas.microsoft.com/office/powerpoint/2010/main" val="3313961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our financial performance, market opportunity, and comparable company analysis, we have determined that GPS is valued at 3.8 million dollars. Today, we are seeking 500,000, in exchange for a 13% stake of our company. </a:t>
            </a:r>
          </a:p>
        </p:txBody>
      </p:sp>
      <p:sp>
        <p:nvSpPr>
          <p:cNvPr id="4" name="Slide Number Placeholder 3"/>
          <p:cNvSpPr>
            <a:spLocks noGrp="1"/>
          </p:cNvSpPr>
          <p:nvPr>
            <p:ph type="sldNum" sz="quarter" idx="5"/>
          </p:nvPr>
        </p:nvSpPr>
        <p:spPr/>
        <p:txBody>
          <a:bodyPr/>
          <a:lstStyle/>
          <a:p>
            <a:fld id="{E8DDF91D-5C91-49B6-870B-3EEC9F408C1A}" type="slidenum">
              <a:rPr lang="en-US" smtClean="0"/>
              <a:t>9</a:t>
            </a:fld>
            <a:endParaRPr lang="en-US"/>
          </a:p>
        </p:txBody>
      </p:sp>
    </p:spTree>
    <p:extLst>
      <p:ext uri="{BB962C8B-B14F-4D97-AF65-F5344CB8AC3E}">
        <p14:creationId xmlns:p14="http://schemas.microsoft.com/office/powerpoint/2010/main" val="233262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7794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8829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0196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400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0733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970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178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3203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971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5708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306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0409466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52.svg"/><Relationship Id="rId5" Type="http://schemas.openxmlformats.org/officeDocument/2006/relationships/diagramQuickStyle" Target="../diagrams/quickStyle4.xml"/><Relationship Id="rId10" Type="http://schemas.openxmlformats.org/officeDocument/2006/relationships/image" Target="../media/image51.png"/><Relationship Id="rId4" Type="http://schemas.openxmlformats.org/officeDocument/2006/relationships/diagramLayout" Target="../diagrams/layout4.xml"/><Relationship Id="rId9" Type="http://schemas.openxmlformats.org/officeDocument/2006/relationships/image" Target="../media/image50.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0DE6C7-B822-081A-383B-DF8D489446D4}"/>
              </a:ext>
            </a:extLst>
          </p:cNvPr>
          <p:cNvSpPr/>
          <p:nvPr/>
        </p:nvSpPr>
        <p:spPr>
          <a:xfrm>
            <a:off x="596463" y="6256518"/>
            <a:ext cx="10999072" cy="211663"/>
          </a:xfrm>
          <a:prstGeom prst="rect">
            <a:avLst/>
          </a:prstGeom>
          <a:solidFill>
            <a:srgbClr val="C0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logo&#10;&#10;Description automatically generated">
            <a:extLst>
              <a:ext uri="{FF2B5EF4-FFF2-40B4-BE49-F238E27FC236}">
                <a16:creationId xmlns:a16="http://schemas.microsoft.com/office/drawing/2014/main" id="{8D23D0C7-F2D3-6BC1-F709-2FA7A763F23C}"/>
              </a:ext>
            </a:extLst>
          </p:cNvPr>
          <p:cNvPicPr>
            <a:picLocks noChangeAspect="1"/>
          </p:cNvPicPr>
          <p:nvPr/>
        </p:nvPicPr>
        <p:blipFill rotWithShape="1">
          <a:blip r:embed="rId3"/>
          <a:srcRect t="1773" r="70" b="977"/>
          <a:stretch/>
        </p:blipFill>
        <p:spPr>
          <a:xfrm>
            <a:off x="998132" y="1344444"/>
            <a:ext cx="10195299" cy="394952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16B6-29CD-7194-F82C-77F7522DD815}"/>
              </a:ext>
            </a:extLst>
          </p:cNvPr>
          <p:cNvSpPr>
            <a:spLocks noGrp="1"/>
          </p:cNvSpPr>
          <p:nvPr>
            <p:ph type="title"/>
          </p:nvPr>
        </p:nvSpPr>
        <p:spPr>
          <a:xfrm>
            <a:off x="2060365" y="707367"/>
            <a:ext cx="8071269" cy="953725"/>
          </a:xfrm>
        </p:spPr>
        <p:txBody>
          <a:bodyPr anchor="b">
            <a:normAutofit/>
          </a:bodyPr>
          <a:lstStyle/>
          <a:p>
            <a:pPr algn="ctr"/>
            <a:r>
              <a:rPr lang="en-US" sz="5400">
                <a:latin typeface="+mn-lt"/>
                <a:cs typeface="Calibri Light"/>
              </a:rPr>
              <a:t>Capital Allocation Strategy</a:t>
            </a:r>
            <a:endParaRPr lang="en-US" sz="5400">
              <a:latin typeface="+mn-lt"/>
            </a:endParaRPr>
          </a:p>
        </p:txBody>
      </p:sp>
      <p:graphicFrame>
        <p:nvGraphicFramePr>
          <p:cNvPr id="4" name="Diagram 3">
            <a:extLst>
              <a:ext uri="{FF2B5EF4-FFF2-40B4-BE49-F238E27FC236}">
                <a16:creationId xmlns:a16="http://schemas.microsoft.com/office/drawing/2014/main" id="{007A7FA6-4AE5-BDC9-23D0-DF34659111A2}"/>
              </a:ext>
            </a:extLst>
          </p:cNvPr>
          <p:cNvGraphicFramePr/>
          <p:nvPr>
            <p:extLst>
              <p:ext uri="{D42A27DB-BD31-4B8C-83A1-F6EECF244321}">
                <p14:modId xmlns:p14="http://schemas.microsoft.com/office/powerpoint/2010/main" val="2921658843"/>
              </p:ext>
            </p:extLst>
          </p:nvPr>
        </p:nvGraphicFramePr>
        <p:xfrm>
          <a:off x="0" y="2330580"/>
          <a:ext cx="11050087" cy="4885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Business Growth with solid fill">
            <a:extLst>
              <a:ext uri="{FF2B5EF4-FFF2-40B4-BE49-F238E27FC236}">
                <a16:creationId xmlns:a16="http://schemas.microsoft.com/office/drawing/2014/main" id="{E0606E65-2476-357E-0D05-0FB2B10888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73420" y="2157449"/>
            <a:ext cx="1961862" cy="1961862"/>
          </a:xfrm>
          <a:prstGeom prst="rect">
            <a:avLst/>
          </a:prstGeom>
        </p:spPr>
      </p:pic>
      <p:pic>
        <p:nvPicPr>
          <p:cNvPr id="16" name="Graphic 12" descr="Upward trend">
            <a:extLst>
              <a:ext uri="{FF2B5EF4-FFF2-40B4-BE49-F238E27FC236}">
                <a16:creationId xmlns:a16="http://schemas.microsoft.com/office/drawing/2014/main" id="{E18A561C-6124-CAD3-CBD0-7BA8C1AD39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1913" y="1883614"/>
            <a:ext cx="2247105" cy="2247105"/>
          </a:xfrm>
          <a:prstGeom prst="rect">
            <a:avLst/>
          </a:prstGeom>
        </p:spPr>
      </p:pic>
      <p:pic>
        <p:nvPicPr>
          <p:cNvPr id="18" name="Graphic 17" descr="Handshake with solid fill">
            <a:extLst>
              <a:ext uri="{FF2B5EF4-FFF2-40B4-BE49-F238E27FC236}">
                <a16:creationId xmlns:a16="http://schemas.microsoft.com/office/drawing/2014/main" id="{053549FB-27E6-F59A-C84F-0CC89B9AFE7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02982" y="1872206"/>
            <a:ext cx="2247105" cy="2247105"/>
          </a:xfrm>
          <a:prstGeom prst="rect">
            <a:avLst/>
          </a:prstGeom>
        </p:spPr>
      </p:pic>
    </p:spTree>
    <p:extLst>
      <p:ext uri="{BB962C8B-B14F-4D97-AF65-F5344CB8AC3E}">
        <p14:creationId xmlns:p14="http://schemas.microsoft.com/office/powerpoint/2010/main" val="289405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0DE6C7-B822-081A-383B-DF8D489446D4}"/>
              </a:ext>
            </a:extLst>
          </p:cNvPr>
          <p:cNvSpPr/>
          <p:nvPr/>
        </p:nvSpPr>
        <p:spPr>
          <a:xfrm>
            <a:off x="596463" y="6256518"/>
            <a:ext cx="10999072" cy="211663"/>
          </a:xfrm>
          <a:prstGeom prst="rect">
            <a:avLst/>
          </a:prstGeom>
          <a:solidFill>
            <a:srgbClr val="C0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logo&#10;&#10;Description automatically generated">
            <a:extLst>
              <a:ext uri="{FF2B5EF4-FFF2-40B4-BE49-F238E27FC236}">
                <a16:creationId xmlns:a16="http://schemas.microsoft.com/office/drawing/2014/main" id="{8D23D0C7-F2D3-6BC1-F709-2FA7A763F23C}"/>
              </a:ext>
            </a:extLst>
          </p:cNvPr>
          <p:cNvPicPr>
            <a:picLocks noChangeAspect="1"/>
          </p:cNvPicPr>
          <p:nvPr/>
        </p:nvPicPr>
        <p:blipFill rotWithShape="1">
          <a:blip r:embed="rId3"/>
          <a:srcRect t="1773" r="70" b="977"/>
          <a:stretch/>
        </p:blipFill>
        <p:spPr>
          <a:xfrm>
            <a:off x="998132" y="1344444"/>
            <a:ext cx="10195299" cy="3949526"/>
          </a:xfrm>
          <a:prstGeom prst="rect">
            <a:avLst/>
          </a:prstGeom>
        </p:spPr>
      </p:pic>
    </p:spTree>
    <p:extLst>
      <p:ext uri="{BB962C8B-B14F-4D97-AF65-F5344CB8AC3E}">
        <p14:creationId xmlns:p14="http://schemas.microsoft.com/office/powerpoint/2010/main" val="3892140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13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D775-ACDD-96AD-CA2F-EF60C2EBFA5F}"/>
              </a:ext>
            </a:extLst>
          </p:cNvPr>
          <p:cNvSpPr>
            <a:spLocks noGrp="1"/>
          </p:cNvSpPr>
          <p:nvPr>
            <p:ph type="title"/>
          </p:nvPr>
        </p:nvSpPr>
        <p:spPr>
          <a:xfrm>
            <a:off x="838200" y="2766218"/>
            <a:ext cx="10515600" cy="1325563"/>
          </a:xfrm>
        </p:spPr>
        <p:txBody>
          <a:bodyPr/>
          <a:lstStyle/>
          <a:p>
            <a:pPr algn="ctr"/>
            <a:r>
              <a:rPr lang="en-US" b="1"/>
              <a:t>Appendix</a:t>
            </a:r>
          </a:p>
        </p:txBody>
      </p:sp>
    </p:spTree>
    <p:extLst>
      <p:ext uri="{BB962C8B-B14F-4D97-AF65-F5344CB8AC3E}">
        <p14:creationId xmlns:p14="http://schemas.microsoft.com/office/powerpoint/2010/main" val="136684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diagram of a company&#10;&#10;Description automatically generated">
            <a:extLst>
              <a:ext uri="{FF2B5EF4-FFF2-40B4-BE49-F238E27FC236}">
                <a16:creationId xmlns:a16="http://schemas.microsoft.com/office/drawing/2014/main" id="{B2BD7B33-F30E-DB95-9851-5D5EB54176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3633" y="636104"/>
            <a:ext cx="7904734" cy="6221896"/>
          </a:xfrm>
          <a:prstGeom prst="rect">
            <a:avLst/>
          </a:prstGeom>
        </p:spPr>
      </p:pic>
      <p:sp>
        <p:nvSpPr>
          <p:cNvPr id="5" name="TextBox 4">
            <a:extLst>
              <a:ext uri="{FF2B5EF4-FFF2-40B4-BE49-F238E27FC236}">
                <a16:creationId xmlns:a16="http://schemas.microsoft.com/office/drawing/2014/main" id="{0C15E2DE-A853-A3B5-253B-769718647F52}"/>
              </a:ext>
            </a:extLst>
          </p:cNvPr>
          <p:cNvSpPr txBox="1"/>
          <p:nvPr/>
        </p:nvSpPr>
        <p:spPr>
          <a:xfrm>
            <a:off x="-1" y="0"/>
            <a:ext cx="2385391" cy="646331"/>
          </a:xfrm>
          <a:prstGeom prst="rect">
            <a:avLst/>
          </a:prstGeom>
          <a:noFill/>
        </p:spPr>
        <p:txBody>
          <a:bodyPr wrap="square" rtlCol="0">
            <a:spAutoFit/>
          </a:bodyPr>
          <a:lstStyle/>
          <a:p>
            <a:r>
              <a:rPr lang="en-US" b="1">
                <a:solidFill>
                  <a:srgbClr val="00B0F0"/>
                </a:solidFill>
              </a:rPr>
              <a:t>Management</a:t>
            </a:r>
          </a:p>
          <a:p>
            <a:r>
              <a:rPr lang="en-US"/>
              <a:t>Organization Chart</a:t>
            </a:r>
            <a:r>
              <a:rPr lang="en-US" b="1"/>
              <a:t> </a:t>
            </a:r>
          </a:p>
        </p:txBody>
      </p:sp>
    </p:spTree>
    <p:extLst>
      <p:ext uri="{BB962C8B-B14F-4D97-AF65-F5344CB8AC3E}">
        <p14:creationId xmlns:p14="http://schemas.microsoft.com/office/powerpoint/2010/main" val="2917326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F16ADB-802B-5F7F-E776-BC89FF3BB1C2}"/>
              </a:ext>
            </a:extLst>
          </p:cNvPr>
          <p:cNvSpPr txBox="1"/>
          <p:nvPr/>
        </p:nvSpPr>
        <p:spPr>
          <a:xfrm>
            <a:off x="0" y="0"/>
            <a:ext cx="2252870" cy="369332"/>
          </a:xfrm>
          <a:prstGeom prst="rect">
            <a:avLst/>
          </a:prstGeom>
          <a:noFill/>
        </p:spPr>
        <p:txBody>
          <a:bodyPr wrap="square" rtlCol="0">
            <a:spAutoFit/>
          </a:bodyPr>
          <a:lstStyle/>
          <a:p>
            <a:r>
              <a:rPr lang="en-US" b="1">
                <a:solidFill>
                  <a:srgbClr val="00B0F0"/>
                </a:solidFill>
              </a:rPr>
              <a:t>Management</a:t>
            </a:r>
            <a:r>
              <a:rPr lang="en-US" b="1"/>
              <a:t> </a:t>
            </a:r>
          </a:p>
        </p:txBody>
      </p:sp>
      <p:pic>
        <p:nvPicPr>
          <p:cNvPr id="5" name="Picture 4" descr="A table of employee's work&#10;&#10;Description automatically generated with medium confidence">
            <a:extLst>
              <a:ext uri="{FF2B5EF4-FFF2-40B4-BE49-F238E27FC236}">
                <a16:creationId xmlns:a16="http://schemas.microsoft.com/office/drawing/2014/main" id="{F07E0953-F4D0-8D92-FEF7-AF0C1A1CD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045" y="738664"/>
            <a:ext cx="4765909" cy="5344671"/>
          </a:xfrm>
          <a:prstGeom prst="rect">
            <a:avLst/>
          </a:prstGeom>
        </p:spPr>
      </p:pic>
      <p:sp>
        <p:nvSpPr>
          <p:cNvPr id="6" name="TextBox 5">
            <a:extLst>
              <a:ext uri="{FF2B5EF4-FFF2-40B4-BE49-F238E27FC236}">
                <a16:creationId xmlns:a16="http://schemas.microsoft.com/office/drawing/2014/main" id="{EF8ACA50-0344-F4AA-01C7-C056F704B7A3}"/>
              </a:ext>
            </a:extLst>
          </p:cNvPr>
          <p:cNvSpPr txBox="1"/>
          <p:nvPr/>
        </p:nvSpPr>
        <p:spPr>
          <a:xfrm>
            <a:off x="0" y="369332"/>
            <a:ext cx="2822713" cy="369332"/>
          </a:xfrm>
          <a:prstGeom prst="rect">
            <a:avLst/>
          </a:prstGeom>
          <a:noFill/>
        </p:spPr>
        <p:txBody>
          <a:bodyPr wrap="square" rtlCol="0">
            <a:spAutoFit/>
          </a:bodyPr>
          <a:lstStyle/>
          <a:p>
            <a:r>
              <a:rPr lang="en-US"/>
              <a:t>Employees added each year</a:t>
            </a:r>
          </a:p>
        </p:txBody>
      </p:sp>
    </p:spTree>
    <p:extLst>
      <p:ext uri="{BB962C8B-B14F-4D97-AF65-F5344CB8AC3E}">
        <p14:creationId xmlns:p14="http://schemas.microsoft.com/office/powerpoint/2010/main" val="2957382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table with numbers and text&#10;&#10;Description automatically generated">
            <a:extLst>
              <a:ext uri="{FF2B5EF4-FFF2-40B4-BE49-F238E27FC236}">
                <a16:creationId xmlns:a16="http://schemas.microsoft.com/office/drawing/2014/main" id="{EC82CB2C-6386-7AB3-2CDC-83175D9C89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313" y="948098"/>
            <a:ext cx="11449878" cy="5452702"/>
          </a:xfrm>
          <a:prstGeom prst="rect">
            <a:avLst/>
          </a:prstGeom>
        </p:spPr>
      </p:pic>
      <p:sp>
        <p:nvSpPr>
          <p:cNvPr id="5" name="TextBox 4">
            <a:extLst>
              <a:ext uri="{FF2B5EF4-FFF2-40B4-BE49-F238E27FC236}">
                <a16:creationId xmlns:a16="http://schemas.microsoft.com/office/drawing/2014/main" id="{8B4045D8-2B10-7EFE-9CBC-A77FB1CB1BC4}"/>
              </a:ext>
            </a:extLst>
          </p:cNvPr>
          <p:cNvSpPr txBox="1"/>
          <p:nvPr/>
        </p:nvSpPr>
        <p:spPr>
          <a:xfrm>
            <a:off x="0" y="48548"/>
            <a:ext cx="2544418" cy="369332"/>
          </a:xfrm>
          <a:prstGeom prst="rect">
            <a:avLst/>
          </a:prstGeom>
          <a:noFill/>
        </p:spPr>
        <p:txBody>
          <a:bodyPr wrap="square" rtlCol="0">
            <a:spAutoFit/>
          </a:bodyPr>
          <a:lstStyle/>
          <a:p>
            <a:r>
              <a:rPr lang="en-US" b="1">
                <a:solidFill>
                  <a:srgbClr val="00B0F0"/>
                </a:solidFill>
              </a:rPr>
              <a:t>Management</a:t>
            </a:r>
          </a:p>
        </p:txBody>
      </p:sp>
      <p:sp>
        <p:nvSpPr>
          <p:cNvPr id="6" name="TextBox 5">
            <a:extLst>
              <a:ext uri="{FF2B5EF4-FFF2-40B4-BE49-F238E27FC236}">
                <a16:creationId xmlns:a16="http://schemas.microsoft.com/office/drawing/2014/main" id="{1557A7FF-4D94-959A-6D06-2789D28E5B6A}"/>
              </a:ext>
            </a:extLst>
          </p:cNvPr>
          <p:cNvSpPr txBox="1"/>
          <p:nvPr/>
        </p:nvSpPr>
        <p:spPr>
          <a:xfrm>
            <a:off x="0" y="313657"/>
            <a:ext cx="2809461" cy="369332"/>
          </a:xfrm>
          <a:prstGeom prst="rect">
            <a:avLst/>
          </a:prstGeom>
          <a:noFill/>
        </p:spPr>
        <p:txBody>
          <a:bodyPr wrap="square" rtlCol="0">
            <a:spAutoFit/>
          </a:bodyPr>
          <a:lstStyle/>
          <a:p>
            <a:r>
              <a:rPr lang="en-US"/>
              <a:t>Payroll Information</a:t>
            </a:r>
          </a:p>
        </p:txBody>
      </p:sp>
    </p:spTree>
    <p:extLst>
      <p:ext uri="{BB962C8B-B14F-4D97-AF65-F5344CB8AC3E}">
        <p14:creationId xmlns:p14="http://schemas.microsoft.com/office/powerpoint/2010/main" val="283787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and black document with text&#10;&#10;Description automatically generated with medium confidence">
            <a:extLst>
              <a:ext uri="{FF2B5EF4-FFF2-40B4-BE49-F238E27FC236}">
                <a16:creationId xmlns:a16="http://schemas.microsoft.com/office/drawing/2014/main" id="{1D7F86F8-E0F5-057A-F336-DEE5A79E6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485" y="670674"/>
            <a:ext cx="8843558" cy="6086225"/>
          </a:xfrm>
          <a:prstGeom prst="rect">
            <a:avLst/>
          </a:prstGeom>
        </p:spPr>
      </p:pic>
      <p:sp>
        <p:nvSpPr>
          <p:cNvPr id="6" name="TextBox 5">
            <a:extLst>
              <a:ext uri="{FF2B5EF4-FFF2-40B4-BE49-F238E27FC236}">
                <a16:creationId xmlns:a16="http://schemas.microsoft.com/office/drawing/2014/main" id="{ADF1D9E1-DBAC-63B2-95E3-9D05265A3B07}"/>
              </a:ext>
            </a:extLst>
          </p:cNvPr>
          <p:cNvSpPr txBox="1"/>
          <p:nvPr/>
        </p:nvSpPr>
        <p:spPr>
          <a:xfrm>
            <a:off x="0" y="0"/>
            <a:ext cx="1210485" cy="369332"/>
          </a:xfrm>
          <a:prstGeom prst="rect">
            <a:avLst/>
          </a:prstGeom>
          <a:noFill/>
        </p:spPr>
        <p:txBody>
          <a:bodyPr wrap="square" rtlCol="0">
            <a:spAutoFit/>
          </a:bodyPr>
          <a:lstStyle/>
          <a:p>
            <a:r>
              <a:rPr lang="en-US" b="1">
                <a:solidFill>
                  <a:srgbClr val="076839"/>
                </a:solidFill>
              </a:rPr>
              <a:t>Marketing</a:t>
            </a:r>
          </a:p>
        </p:txBody>
      </p:sp>
      <p:sp>
        <p:nvSpPr>
          <p:cNvPr id="7" name="TextBox 6">
            <a:extLst>
              <a:ext uri="{FF2B5EF4-FFF2-40B4-BE49-F238E27FC236}">
                <a16:creationId xmlns:a16="http://schemas.microsoft.com/office/drawing/2014/main" id="{73F472D8-B98A-0587-3189-55C627E1E163}"/>
              </a:ext>
            </a:extLst>
          </p:cNvPr>
          <p:cNvSpPr txBox="1"/>
          <p:nvPr/>
        </p:nvSpPr>
        <p:spPr>
          <a:xfrm>
            <a:off x="0" y="301342"/>
            <a:ext cx="2986267" cy="369332"/>
          </a:xfrm>
          <a:prstGeom prst="rect">
            <a:avLst/>
          </a:prstGeom>
          <a:noFill/>
        </p:spPr>
        <p:txBody>
          <a:bodyPr wrap="none" rtlCol="0">
            <a:spAutoFit/>
          </a:bodyPr>
          <a:lstStyle/>
          <a:p>
            <a:r>
              <a:rPr lang="en-US"/>
              <a:t>Segmentation and Positioning</a:t>
            </a:r>
          </a:p>
        </p:txBody>
      </p:sp>
    </p:spTree>
    <p:extLst>
      <p:ext uri="{BB962C8B-B14F-4D97-AF65-F5344CB8AC3E}">
        <p14:creationId xmlns:p14="http://schemas.microsoft.com/office/powerpoint/2010/main" val="223083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with numbers and text&#10;&#10;Description automatically generated">
            <a:extLst>
              <a:ext uri="{FF2B5EF4-FFF2-40B4-BE49-F238E27FC236}">
                <a16:creationId xmlns:a16="http://schemas.microsoft.com/office/drawing/2014/main" id="{A7784CB3-BF7C-93D4-52EA-542F81AEF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72" y="2146853"/>
            <a:ext cx="11402255" cy="2764183"/>
          </a:xfrm>
          <a:prstGeom prst="rect">
            <a:avLst/>
          </a:prstGeom>
        </p:spPr>
      </p:pic>
      <p:sp>
        <p:nvSpPr>
          <p:cNvPr id="4" name="TextBox 3">
            <a:extLst>
              <a:ext uri="{FF2B5EF4-FFF2-40B4-BE49-F238E27FC236}">
                <a16:creationId xmlns:a16="http://schemas.microsoft.com/office/drawing/2014/main" id="{95FEC212-ADCE-C839-86B0-BBB917DF763A}"/>
              </a:ext>
            </a:extLst>
          </p:cNvPr>
          <p:cNvSpPr txBox="1"/>
          <p:nvPr/>
        </p:nvSpPr>
        <p:spPr>
          <a:xfrm>
            <a:off x="0" y="0"/>
            <a:ext cx="1169038" cy="369332"/>
          </a:xfrm>
          <a:prstGeom prst="rect">
            <a:avLst/>
          </a:prstGeom>
          <a:noFill/>
        </p:spPr>
        <p:txBody>
          <a:bodyPr wrap="none" rtlCol="0">
            <a:spAutoFit/>
          </a:bodyPr>
          <a:lstStyle/>
          <a:p>
            <a:r>
              <a:rPr lang="en-US" b="1">
                <a:solidFill>
                  <a:srgbClr val="076839"/>
                </a:solidFill>
              </a:rPr>
              <a:t>Marketing</a:t>
            </a:r>
          </a:p>
        </p:txBody>
      </p:sp>
      <p:sp>
        <p:nvSpPr>
          <p:cNvPr id="5" name="TextBox 4">
            <a:extLst>
              <a:ext uri="{FF2B5EF4-FFF2-40B4-BE49-F238E27FC236}">
                <a16:creationId xmlns:a16="http://schemas.microsoft.com/office/drawing/2014/main" id="{5508D66D-42B2-58E1-5D98-F0988870204E}"/>
              </a:ext>
            </a:extLst>
          </p:cNvPr>
          <p:cNvSpPr txBox="1"/>
          <p:nvPr/>
        </p:nvSpPr>
        <p:spPr>
          <a:xfrm>
            <a:off x="0" y="369332"/>
            <a:ext cx="2305055" cy="369332"/>
          </a:xfrm>
          <a:prstGeom prst="rect">
            <a:avLst/>
          </a:prstGeom>
          <a:noFill/>
        </p:spPr>
        <p:txBody>
          <a:bodyPr wrap="none" rtlCol="0">
            <a:spAutoFit/>
          </a:bodyPr>
          <a:lstStyle/>
          <a:p>
            <a:r>
              <a:rPr lang="en-US"/>
              <a:t>Market Quantification </a:t>
            </a:r>
          </a:p>
        </p:txBody>
      </p:sp>
    </p:spTree>
    <p:extLst>
      <p:ext uri="{BB962C8B-B14F-4D97-AF65-F5344CB8AC3E}">
        <p14:creationId xmlns:p14="http://schemas.microsoft.com/office/powerpoint/2010/main" val="1792260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any's company's company's company's company's company's company's company's company's company's company's company'&#10;&#10;Description automatically generated">
            <a:extLst>
              <a:ext uri="{FF2B5EF4-FFF2-40B4-BE49-F238E27FC236}">
                <a16:creationId xmlns:a16="http://schemas.microsoft.com/office/drawing/2014/main" id="{F6CB9D49-276D-75E3-31FA-F18FCF972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46" y="1729409"/>
            <a:ext cx="11577708" cy="3949872"/>
          </a:xfrm>
          <a:prstGeom prst="rect">
            <a:avLst/>
          </a:prstGeom>
        </p:spPr>
      </p:pic>
      <p:sp>
        <p:nvSpPr>
          <p:cNvPr id="4" name="TextBox 3">
            <a:extLst>
              <a:ext uri="{FF2B5EF4-FFF2-40B4-BE49-F238E27FC236}">
                <a16:creationId xmlns:a16="http://schemas.microsoft.com/office/drawing/2014/main" id="{30B0967D-C43F-D1E5-2709-8728FC525B06}"/>
              </a:ext>
            </a:extLst>
          </p:cNvPr>
          <p:cNvSpPr txBox="1"/>
          <p:nvPr/>
        </p:nvSpPr>
        <p:spPr>
          <a:xfrm>
            <a:off x="0" y="0"/>
            <a:ext cx="1220399" cy="646331"/>
          </a:xfrm>
          <a:prstGeom prst="rect">
            <a:avLst/>
          </a:prstGeom>
          <a:noFill/>
        </p:spPr>
        <p:txBody>
          <a:bodyPr wrap="none" rtlCol="0">
            <a:spAutoFit/>
          </a:bodyPr>
          <a:lstStyle/>
          <a:p>
            <a:r>
              <a:rPr lang="en-US" b="1">
                <a:solidFill>
                  <a:srgbClr val="076839"/>
                </a:solidFill>
              </a:rPr>
              <a:t>Marketing</a:t>
            </a:r>
          </a:p>
          <a:p>
            <a:r>
              <a:rPr lang="en-US"/>
              <a:t>Positioning</a:t>
            </a:r>
          </a:p>
        </p:txBody>
      </p:sp>
    </p:spTree>
    <p:extLst>
      <p:ext uri="{BB962C8B-B14F-4D97-AF65-F5344CB8AC3E}">
        <p14:creationId xmlns:p14="http://schemas.microsoft.com/office/powerpoint/2010/main" val="291313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58C9-5F83-AF0A-6A8E-15CB8A953C76}"/>
              </a:ext>
            </a:extLst>
          </p:cNvPr>
          <p:cNvSpPr>
            <a:spLocks noGrp="1"/>
          </p:cNvSpPr>
          <p:nvPr>
            <p:ph type="title"/>
          </p:nvPr>
        </p:nvSpPr>
        <p:spPr>
          <a:xfrm>
            <a:off x="3226355" y="105378"/>
            <a:ext cx="5763462" cy="1325563"/>
          </a:xfrm>
        </p:spPr>
        <p:txBody>
          <a:bodyPr>
            <a:noAutofit/>
          </a:bodyPr>
          <a:lstStyle/>
          <a:p>
            <a:r>
              <a:rPr lang="en-US" sz="8000">
                <a:solidFill>
                  <a:schemeClr val="bg1"/>
                </a:solidFill>
                <a:latin typeface="+mn-lt"/>
                <a:cs typeface="Times New Roman"/>
              </a:rPr>
              <a:t>The Problem</a:t>
            </a:r>
          </a:p>
        </p:txBody>
      </p:sp>
      <p:grpSp>
        <p:nvGrpSpPr>
          <p:cNvPr id="3" name="Group 2">
            <a:extLst>
              <a:ext uri="{FF2B5EF4-FFF2-40B4-BE49-F238E27FC236}">
                <a16:creationId xmlns:a16="http://schemas.microsoft.com/office/drawing/2014/main" id="{B89DDD3A-662E-A127-85EF-39E024A5979A}"/>
              </a:ext>
            </a:extLst>
          </p:cNvPr>
          <p:cNvGrpSpPr/>
          <p:nvPr/>
        </p:nvGrpSpPr>
        <p:grpSpPr>
          <a:xfrm>
            <a:off x="596980" y="1055585"/>
            <a:ext cx="10533306" cy="5307591"/>
            <a:chOff x="546240" y="2103786"/>
            <a:chExt cx="8373956" cy="4571277"/>
          </a:xfrm>
        </p:grpSpPr>
        <p:sp>
          <p:nvSpPr>
            <p:cNvPr id="6" name="Oval 5" descr="Chicken">
              <a:extLst>
                <a:ext uri="{FF2B5EF4-FFF2-40B4-BE49-F238E27FC236}">
                  <a16:creationId xmlns:a16="http://schemas.microsoft.com/office/drawing/2014/main" id="{3569F331-2F4F-4266-60CD-8E3E2883F947}"/>
                </a:ext>
              </a:extLst>
            </p:cNvPr>
            <p:cNvSpPr/>
            <p:nvPr/>
          </p:nvSpPr>
          <p:spPr>
            <a:xfrm>
              <a:off x="972975" y="2334920"/>
              <a:ext cx="2056674" cy="1602884"/>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US"/>
            </a:p>
          </p:txBody>
        </p:sp>
        <p:sp>
          <p:nvSpPr>
            <p:cNvPr id="7" name="Freeform 6">
              <a:extLst>
                <a:ext uri="{FF2B5EF4-FFF2-40B4-BE49-F238E27FC236}">
                  <a16:creationId xmlns:a16="http://schemas.microsoft.com/office/drawing/2014/main" id="{FD3A3F8E-F22F-4380-435D-3D869BC74810}"/>
                </a:ext>
              </a:extLst>
            </p:cNvPr>
            <p:cNvSpPr/>
            <p:nvPr/>
          </p:nvSpPr>
          <p:spPr>
            <a:xfrm>
              <a:off x="546240" y="3851409"/>
              <a:ext cx="2972161" cy="594120"/>
            </a:xfrm>
            <a:custGeom>
              <a:avLst/>
              <a:gdLst>
                <a:gd name="connsiteX0" fmla="*/ 0 w 2972161"/>
                <a:gd name="connsiteY0" fmla="*/ 0 h 594120"/>
                <a:gd name="connsiteX1" fmla="*/ 2972161 w 2972161"/>
                <a:gd name="connsiteY1" fmla="*/ 0 h 594120"/>
                <a:gd name="connsiteX2" fmla="*/ 2972161 w 2972161"/>
                <a:gd name="connsiteY2" fmla="*/ 594120 h 594120"/>
                <a:gd name="connsiteX3" fmla="*/ 0 w 2972161"/>
                <a:gd name="connsiteY3" fmla="*/ 594120 h 594120"/>
                <a:gd name="connsiteX4" fmla="*/ 0 w 2972161"/>
                <a:gd name="connsiteY4" fmla="*/ 0 h 59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161" h="594120">
                  <a:moveTo>
                    <a:pt x="0" y="0"/>
                  </a:moveTo>
                  <a:lnTo>
                    <a:pt x="2972161" y="0"/>
                  </a:lnTo>
                  <a:lnTo>
                    <a:pt x="2972161" y="594120"/>
                  </a:lnTo>
                  <a:lnTo>
                    <a:pt x="0" y="594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a:solidFill>
                    <a:schemeClr val="bg1"/>
                  </a:solidFill>
                </a:rPr>
                <a:t>50,000</a:t>
              </a:r>
              <a:r>
                <a:rPr lang="en-US" sz="2400" kern="1200">
                  <a:solidFill>
                    <a:schemeClr val="bg1"/>
                  </a:solidFill>
                </a:rPr>
                <a:t> POULTRY FARMS IN U.S.</a:t>
              </a:r>
            </a:p>
          </p:txBody>
        </p:sp>
        <p:sp>
          <p:nvSpPr>
            <p:cNvPr id="8" name="Oval 7" descr="Money">
              <a:extLst>
                <a:ext uri="{FF2B5EF4-FFF2-40B4-BE49-F238E27FC236}">
                  <a16:creationId xmlns:a16="http://schemas.microsoft.com/office/drawing/2014/main" id="{706FF116-296D-079E-0055-AA11C4A8FB46}"/>
                </a:ext>
              </a:extLst>
            </p:cNvPr>
            <p:cNvSpPr/>
            <p:nvPr/>
          </p:nvSpPr>
          <p:spPr>
            <a:xfrm>
              <a:off x="4100630" y="2103786"/>
              <a:ext cx="1596260" cy="1668957"/>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US"/>
            </a:p>
          </p:txBody>
        </p:sp>
        <p:sp>
          <p:nvSpPr>
            <p:cNvPr id="9" name="Freeform 8">
              <a:extLst>
                <a:ext uri="{FF2B5EF4-FFF2-40B4-BE49-F238E27FC236}">
                  <a16:creationId xmlns:a16="http://schemas.microsoft.com/office/drawing/2014/main" id="{FD886370-80A2-AE24-C35D-13E4D33EF7FE}"/>
                </a:ext>
              </a:extLst>
            </p:cNvPr>
            <p:cNvSpPr/>
            <p:nvPr/>
          </p:nvSpPr>
          <p:spPr>
            <a:xfrm>
              <a:off x="3894173" y="3805763"/>
              <a:ext cx="2009174" cy="594120"/>
            </a:xfrm>
            <a:custGeom>
              <a:avLst/>
              <a:gdLst>
                <a:gd name="connsiteX0" fmla="*/ 0 w 891181"/>
                <a:gd name="connsiteY0" fmla="*/ 0 h 594120"/>
                <a:gd name="connsiteX1" fmla="*/ 891181 w 891181"/>
                <a:gd name="connsiteY1" fmla="*/ 0 h 594120"/>
                <a:gd name="connsiteX2" fmla="*/ 891181 w 891181"/>
                <a:gd name="connsiteY2" fmla="*/ 594120 h 594120"/>
                <a:gd name="connsiteX3" fmla="*/ 0 w 891181"/>
                <a:gd name="connsiteY3" fmla="*/ 594120 h 594120"/>
                <a:gd name="connsiteX4" fmla="*/ 0 w 891181"/>
                <a:gd name="connsiteY4" fmla="*/ 0 h 59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181" h="594120">
                  <a:moveTo>
                    <a:pt x="0" y="0"/>
                  </a:moveTo>
                  <a:lnTo>
                    <a:pt x="891181" y="0"/>
                  </a:lnTo>
                  <a:lnTo>
                    <a:pt x="891181" y="594120"/>
                  </a:lnTo>
                  <a:lnTo>
                    <a:pt x="0" y="594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2400" kern="1200">
                  <a:solidFill>
                    <a:schemeClr val="bg1"/>
                  </a:solidFill>
                </a:rPr>
                <a:t>35% OF YEARLY OPERATING COSTS </a:t>
              </a:r>
            </a:p>
          </p:txBody>
        </p:sp>
        <p:sp>
          <p:nvSpPr>
            <p:cNvPr id="10" name="Oval 9" descr="Fire">
              <a:extLst>
                <a:ext uri="{FF2B5EF4-FFF2-40B4-BE49-F238E27FC236}">
                  <a16:creationId xmlns:a16="http://schemas.microsoft.com/office/drawing/2014/main" id="{8AA984EA-973B-E65C-60CA-7BDBE58555C5}"/>
                </a:ext>
              </a:extLst>
            </p:cNvPr>
            <p:cNvSpPr/>
            <p:nvPr/>
          </p:nvSpPr>
          <p:spPr>
            <a:xfrm>
              <a:off x="6561414" y="2307111"/>
              <a:ext cx="2358782" cy="1506684"/>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US"/>
            </a:p>
          </p:txBody>
        </p:sp>
        <p:sp>
          <p:nvSpPr>
            <p:cNvPr id="11" name="Freeform 10">
              <a:extLst>
                <a:ext uri="{FF2B5EF4-FFF2-40B4-BE49-F238E27FC236}">
                  <a16:creationId xmlns:a16="http://schemas.microsoft.com/office/drawing/2014/main" id="{8B12081B-76BD-3C94-7A03-A2D47A0DF664}"/>
                </a:ext>
              </a:extLst>
            </p:cNvPr>
            <p:cNvSpPr/>
            <p:nvPr/>
          </p:nvSpPr>
          <p:spPr>
            <a:xfrm>
              <a:off x="6660043" y="3866449"/>
              <a:ext cx="2160483" cy="594120"/>
            </a:xfrm>
            <a:custGeom>
              <a:avLst/>
              <a:gdLst>
                <a:gd name="connsiteX0" fmla="*/ 0 w 891181"/>
                <a:gd name="connsiteY0" fmla="*/ 0 h 594120"/>
                <a:gd name="connsiteX1" fmla="*/ 891181 w 891181"/>
                <a:gd name="connsiteY1" fmla="*/ 0 h 594120"/>
                <a:gd name="connsiteX2" fmla="*/ 891181 w 891181"/>
                <a:gd name="connsiteY2" fmla="*/ 594120 h 594120"/>
                <a:gd name="connsiteX3" fmla="*/ 0 w 891181"/>
                <a:gd name="connsiteY3" fmla="*/ 594120 h 594120"/>
                <a:gd name="connsiteX4" fmla="*/ 0 w 891181"/>
                <a:gd name="connsiteY4" fmla="*/ 0 h 59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181" h="594120">
                  <a:moveTo>
                    <a:pt x="0" y="0"/>
                  </a:moveTo>
                  <a:lnTo>
                    <a:pt x="891181" y="0"/>
                  </a:lnTo>
                  <a:lnTo>
                    <a:pt x="891181" y="594120"/>
                  </a:lnTo>
                  <a:lnTo>
                    <a:pt x="0" y="594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2400" kern="1200">
                  <a:solidFill>
                    <a:schemeClr val="bg1"/>
                  </a:solidFill>
                </a:rPr>
                <a:t>PROPANE AND NATURAL GAS </a:t>
              </a:r>
            </a:p>
          </p:txBody>
        </p:sp>
        <p:sp>
          <p:nvSpPr>
            <p:cNvPr id="12" name="Oval 11" descr="Earth Globe Americas">
              <a:extLst>
                <a:ext uri="{FF2B5EF4-FFF2-40B4-BE49-F238E27FC236}">
                  <a16:creationId xmlns:a16="http://schemas.microsoft.com/office/drawing/2014/main" id="{5E601D0E-F779-48CE-7BCF-2320351F75E2}"/>
                </a:ext>
              </a:extLst>
            </p:cNvPr>
            <p:cNvSpPr/>
            <p:nvPr/>
          </p:nvSpPr>
          <p:spPr>
            <a:xfrm>
              <a:off x="2389541" y="4223029"/>
              <a:ext cx="1601178" cy="1721144"/>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US"/>
            </a:p>
          </p:txBody>
        </p:sp>
        <p:sp>
          <p:nvSpPr>
            <p:cNvPr id="13" name="Freeform 12">
              <a:extLst>
                <a:ext uri="{FF2B5EF4-FFF2-40B4-BE49-F238E27FC236}">
                  <a16:creationId xmlns:a16="http://schemas.microsoft.com/office/drawing/2014/main" id="{B631B893-26D1-6AC4-4F27-313865205099}"/>
                </a:ext>
              </a:extLst>
            </p:cNvPr>
            <p:cNvSpPr/>
            <p:nvPr/>
          </p:nvSpPr>
          <p:spPr>
            <a:xfrm>
              <a:off x="2176332" y="5971010"/>
              <a:ext cx="2102703" cy="594120"/>
            </a:xfrm>
            <a:custGeom>
              <a:avLst/>
              <a:gdLst>
                <a:gd name="connsiteX0" fmla="*/ 0 w 891181"/>
                <a:gd name="connsiteY0" fmla="*/ 0 h 594120"/>
                <a:gd name="connsiteX1" fmla="*/ 891181 w 891181"/>
                <a:gd name="connsiteY1" fmla="*/ 0 h 594120"/>
                <a:gd name="connsiteX2" fmla="*/ 891181 w 891181"/>
                <a:gd name="connsiteY2" fmla="*/ 594120 h 594120"/>
                <a:gd name="connsiteX3" fmla="*/ 0 w 891181"/>
                <a:gd name="connsiteY3" fmla="*/ 594120 h 594120"/>
                <a:gd name="connsiteX4" fmla="*/ 0 w 891181"/>
                <a:gd name="connsiteY4" fmla="*/ 0 h 59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181" h="594120">
                  <a:moveTo>
                    <a:pt x="0" y="0"/>
                  </a:moveTo>
                  <a:lnTo>
                    <a:pt x="891181" y="0"/>
                  </a:lnTo>
                  <a:lnTo>
                    <a:pt x="891181" y="594120"/>
                  </a:lnTo>
                  <a:lnTo>
                    <a:pt x="0" y="594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marL="0" lvl="0" indent="0" algn="ctr" defTabSz="311150">
                <a:spcBef>
                  <a:spcPct val="0"/>
                </a:spcBef>
                <a:spcAft>
                  <a:spcPct val="35000"/>
                </a:spcAft>
                <a:buNone/>
              </a:pPr>
              <a:r>
                <a:rPr lang="en-US" sz="2400" kern="1200">
                  <a:solidFill>
                    <a:schemeClr val="bg1"/>
                  </a:solidFill>
                </a:rPr>
                <a:t>360 MILLION TONS OF GREENHOUSE GASSES</a:t>
              </a:r>
            </a:p>
          </p:txBody>
        </p:sp>
        <p:sp>
          <p:nvSpPr>
            <p:cNvPr id="15" name="Freeform 14">
              <a:extLst>
                <a:ext uri="{FF2B5EF4-FFF2-40B4-BE49-F238E27FC236}">
                  <a16:creationId xmlns:a16="http://schemas.microsoft.com/office/drawing/2014/main" id="{6C57BFB0-46FB-696D-2F3F-F8F796CC3103}"/>
                </a:ext>
              </a:extLst>
            </p:cNvPr>
            <p:cNvSpPr/>
            <p:nvPr/>
          </p:nvSpPr>
          <p:spPr>
            <a:xfrm>
              <a:off x="5184470" y="5652732"/>
              <a:ext cx="3034009" cy="1022331"/>
            </a:xfrm>
            <a:custGeom>
              <a:avLst/>
              <a:gdLst>
                <a:gd name="connsiteX0" fmla="*/ 0 w 891181"/>
                <a:gd name="connsiteY0" fmla="*/ 0 h 594120"/>
                <a:gd name="connsiteX1" fmla="*/ 891181 w 891181"/>
                <a:gd name="connsiteY1" fmla="*/ 0 h 594120"/>
                <a:gd name="connsiteX2" fmla="*/ 891181 w 891181"/>
                <a:gd name="connsiteY2" fmla="*/ 594120 h 594120"/>
                <a:gd name="connsiteX3" fmla="*/ 0 w 891181"/>
                <a:gd name="connsiteY3" fmla="*/ 594120 h 594120"/>
                <a:gd name="connsiteX4" fmla="*/ 0 w 891181"/>
                <a:gd name="connsiteY4" fmla="*/ 0 h 59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181" h="594120">
                  <a:moveTo>
                    <a:pt x="0" y="0"/>
                  </a:moveTo>
                  <a:lnTo>
                    <a:pt x="891181" y="0"/>
                  </a:lnTo>
                  <a:lnTo>
                    <a:pt x="891181" y="594120"/>
                  </a:lnTo>
                  <a:lnTo>
                    <a:pt x="0" y="594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marL="0" lvl="0" indent="0" algn="ctr" defTabSz="311150">
                <a:spcBef>
                  <a:spcPct val="0"/>
                </a:spcBef>
                <a:spcAft>
                  <a:spcPct val="35000"/>
                </a:spcAft>
                <a:buNone/>
              </a:pPr>
              <a:r>
                <a:rPr lang="en-US" sz="2400" kern="1200">
                  <a:solidFill>
                    <a:schemeClr val="bg1"/>
                  </a:solidFill>
                </a:rPr>
                <a:t>INTRICATE VENTILATION OF $7,500 ON AVERAGE</a:t>
              </a:r>
            </a:p>
          </p:txBody>
        </p:sp>
      </p:grpSp>
      <p:pic>
        <p:nvPicPr>
          <p:cNvPr id="18" name="Graphic 17" descr="Windy with solid fill">
            <a:extLst>
              <a:ext uri="{FF2B5EF4-FFF2-40B4-BE49-F238E27FC236}">
                <a16:creationId xmlns:a16="http://schemas.microsoft.com/office/drawing/2014/main" id="{D1AD48DD-1FAE-7DF3-4AD5-F607B049AD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04697" y="3559678"/>
            <a:ext cx="2071699" cy="2071699"/>
          </a:xfrm>
          <a:prstGeom prst="rect">
            <a:avLst/>
          </a:prstGeom>
        </p:spPr>
      </p:pic>
    </p:spTree>
    <p:extLst>
      <p:ext uri="{BB962C8B-B14F-4D97-AF65-F5344CB8AC3E}">
        <p14:creationId xmlns:p14="http://schemas.microsoft.com/office/powerpoint/2010/main" val="47547572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table&#10;&#10;Description automatically generated">
            <a:extLst>
              <a:ext uri="{FF2B5EF4-FFF2-40B4-BE49-F238E27FC236}">
                <a16:creationId xmlns:a16="http://schemas.microsoft.com/office/drawing/2014/main" id="{7EA63BD0-A447-574F-412C-8B408A205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962" y="1122656"/>
            <a:ext cx="10214076" cy="1591641"/>
          </a:xfrm>
          <a:prstGeom prst="rect">
            <a:avLst/>
          </a:prstGeom>
        </p:spPr>
      </p:pic>
      <p:pic>
        <p:nvPicPr>
          <p:cNvPr id="5" name="Picture 4" descr="A screenshot of a table&#10;&#10;Description automatically generated">
            <a:extLst>
              <a:ext uri="{FF2B5EF4-FFF2-40B4-BE49-F238E27FC236}">
                <a16:creationId xmlns:a16="http://schemas.microsoft.com/office/drawing/2014/main" id="{D2289A54-30F6-F75E-D0B2-B2397AB0F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961" y="3078336"/>
            <a:ext cx="10214077" cy="1816158"/>
          </a:xfrm>
          <a:prstGeom prst="rect">
            <a:avLst/>
          </a:prstGeom>
        </p:spPr>
      </p:pic>
      <p:pic>
        <p:nvPicPr>
          <p:cNvPr id="7" name="Picture 6">
            <a:extLst>
              <a:ext uri="{FF2B5EF4-FFF2-40B4-BE49-F238E27FC236}">
                <a16:creationId xmlns:a16="http://schemas.microsoft.com/office/drawing/2014/main" id="{CE3B3815-7F61-11C9-B58C-35EFC32194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961" y="5255220"/>
            <a:ext cx="10284770" cy="480124"/>
          </a:xfrm>
          <a:prstGeom prst="rect">
            <a:avLst/>
          </a:prstGeom>
        </p:spPr>
      </p:pic>
      <p:sp>
        <p:nvSpPr>
          <p:cNvPr id="8" name="TextBox 7">
            <a:extLst>
              <a:ext uri="{FF2B5EF4-FFF2-40B4-BE49-F238E27FC236}">
                <a16:creationId xmlns:a16="http://schemas.microsoft.com/office/drawing/2014/main" id="{1D0DD354-ACB3-29BC-B28F-B600C53339EA}"/>
              </a:ext>
            </a:extLst>
          </p:cNvPr>
          <p:cNvSpPr txBox="1"/>
          <p:nvPr/>
        </p:nvSpPr>
        <p:spPr>
          <a:xfrm>
            <a:off x="0" y="0"/>
            <a:ext cx="1546577" cy="646331"/>
          </a:xfrm>
          <a:prstGeom prst="rect">
            <a:avLst/>
          </a:prstGeom>
          <a:noFill/>
        </p:spPr>
        <p:txBody>
          <a:bodyPr wrap="none" rtlCol="0">
            <a:spAutoFit/>
          </a:bodyPr>
          <a:lstStyle/>
          <a:p>
            <a:r>
              <a:rPr lang="en-US" b="1">
                <a:solidFill>
                  <a:srgbClr val="076839"/>
                </a:solidFill>
              </a:rPr>
              <a:t>Marketing</a:t>
            </a:r>
          </a:p>
          <a:p>
            <a:r>
              <a:rPr lang="en-US"/>
              <a:t>Marketing Mix</a:t>
            </a:r>
          </a:p>
        </p:txBody>
      </p:sp>
    </p:spTree>
    <p:extLst>
      <p:ext uri="{BB962C8B-B14F-4D97-AF65-F5344CB8AC3E}">
        <p14:creationId xmlns:p14="http://schemas.microsoft.com/office/powerpoint/2010/main" val="3255187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DBEE53-A5D5-254F-7179-71F3B79643D8}"/>
              </a:ext>
            </a:extLst>
          </p:cNvPr>
          <p:cNvPicPr>
            <a:picLocks noChangeAspect="1"/>
          </p:cNvPicPr>
          <p:nvPr/>
        </p:nvPicPr>
        <p:blipFill>
          <a:blip r:embed="rId2"/>
          <a:stretch>
            <a:fillRect/>
          </a:stretch>
        </p:blipFill>
        <p:spPr>
          <a:xfrm>
            <a:off x="2418728" y="643466"/>
            <a:ext cx="7354544" cy="5571067"/>
          </a:xfrm>
          <a:prstGeom prst="rect">
            <a:avLst/>
          </a:prstGeom>
        </p:spPr>
      </p:pic>
      <p:sp>
        <p:nvSpPr>
          <p:cNvPr id="4" name="TextBox 3">
            <a:extLst>
              <a:ext uri="{FF2B5EF4-FFF2-40B4-BE49-F238E27FC236}">
                <a16:creationId xmlns:a16="http://schemas.microsoft.com/office/drawing/2014/main" id="{D3CD0F6E-5C46-CBFB-E719-3C8016A5E427}"/>
              </a:ext>
            </a:extLst>
          </p:cNvPr>
          <p:cNvSpPr txBox="1"/>
          <p:nvPr/>
        </p:nvSpPr>
        <p:spPr>
          <a:xfrm>
            <a:off x="0" y="0"/>
            <a:ext cx="1376787" cy="646331"/>
          </a:xfrm>
          <a:prstGeom prst="rect">
            <a:avLst/>
          </a:prstGeom>
          <a:noFill/>
        </p:spPr>
        <p:txBody>
          <a:bodyPr wrap="none" rtlCol="0">
            <a:spAutoFit/>
          </a:bodyPr>
          <a:lstStyle/>
          <a:p>
            <a:r>
              <a:rPr lang="en-US" b="1">
                <a:solidFill>
                  <a:srgbClr val="7030A0"/>
                </a:solidFill>
              </a:rPr>
              <a:t>Operations</a:t>
            </a:r>
            <a:r>
              <a:rPr lang="en-US"/>
              <a:t> </a:t>
            </a:r>
          </a:p>
          <a:p>
            <a:r>
              <a:rPr lang="en-US"/>
              <a:t>Process Map</a:t>
            </a:r>
          </a:p>
        </p:txBody>
      </p:sp>
    </p:spTree>
    <p:extLst>
      <p:ext uri="{BB962C8B-B14F-4D97-AF65-F5344CB8AC3E}">
        <p14:creationId xmlns:p14="http://schemas.microsoft.com/office/powerpoint/2010/main" val="814256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1B6AFD-8BB3-BA2C-D4D0-84276ED12901}"/>
              </a:ext>
            </a:extLst>
          </p:cNvPr>
          <p:cNvPicPr>
            <a:picLocks noChangeAspect="1"/>
          </p:cNvPicPr>
          <p:nvPr/>
        </p:nvPicPr>
        <p:blipFill>
          <a:blip r:embed="rId2"/>
          <a:stretch>
            <a:fillRect/>
          </a:stretch>
        </p:blipFill>
        <p:spPr>
          <a:xfrm>
            <a:off x="2018731" y="2443025"/>
            <a:ext cx="8154538" cy="1971950"/>
          </a:xfrm>
          <a:prstGeom prst="rect">
            <a:avLst/>
          </a:prstGeom>
        </p:spPr>
      </p:pic>
      <p:sp>
        <p:nvSpPr>
          <p:cNvPr id="2" name="TextBox 1">
            <a:extLst>
              <a:ext uri="{FF2B5EF4-FFF2-40B4-BE49-F238E27FC236}">
                <a16:creationId xmlns:a16="http://schemas.microsoft.com/office/drawing/2014/main" id="{817CEBC8-A4EF-F18A-A8C1-D75CDD3C2C25}"/>
              </a:ext>
            </a:extLst>
          </p:cNvPr>
          <p:cNvSpPr txBox="1"/>
          <p:nvPr/>
        </p:nvSpPr>
        <p:spPr>
          <a:xfrm>
            <a:off x="0" y="0"/>
            <a:ext cx="1537087" cy="646331"/>
          </a:xfrm>
          <a:prstGeom prst="rect">
            <a:avLst/>
          </a:prstGeom>
          <a:noFill/>
        </p:spPr>
        <p:txBody>
          <a:bodyPr wrap="none" rtlCol="0">
            <a:spAutoFit/>
          </a:bodyPr>
          <a:lstStyle/>
          <a:p>
            <a:r>
              <a:rPr lang="en-US" b="1">
                <a:solidFill>
                  <a:srgbClr val="7030A0"/>
                </a:solidFill>
              </a:rPr>
              <a:t>Operations</a:t>
            </a:r>
            <a:r>
              <a:rPr lang="en-US"/>
              <a:t> </a:t>
            </a:r>
          </a:p>
          <a:p>
            <a:r>
              <a:rPr lang="en-US"/>
              <a:t>Quality checks</a:t>
            </a:r>
          </a:p>
        </p:txBody>
      </p:sp>
    </p:spTree>
    <p:extLst>
      <p:ext uri="{BB962C8B-B14F-4D97-AF65-F5344CB8AC3E}">
        <p14:creationId xmlns:p14="http://schemas.microsoft.com/office/powerpoint/2010/main" val="4252841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324BEB-1CD1-8493-5587-45747D8F0B7F}"/>
              </a:ext>
            </a:extLst>
          </p:cNvPr>
          <p:cNvPicPr>
            <a:picLocks noChangeAspect="1"/>
          </p:cNvPicPr>
          <p:nvPr/>
        </p:nvPicPr>
        <p:blipFill>
          <a:blip r:embed="rId2"/>
          <a:stretch>
            <a:fillRect/>
          </a:stretch>
        </p:blipFill>
        <p:spPr>
          <a:xfrm>
            <a:off x="2766548" y="1261760"/>
            <a:ext cx="6658904" cy="4334480"/>
          </a:xfrm>
          <a:prstGeom prst="rect">
            <a:avLst/>
          </a:prstGeom>
        </p:spPr>
      </p:pic>
      <p:sp>
        <p:nvSpPr>
          <p:cNvPr id="2" name="TextBox 1">
            <a:extLst>
              <a:ext uri="{FF2B5EF4-FFF2-40B4-BE49-F238E27FC236}">
                <a16:creationId xmlns:a16="http://schemas.microsoft.com/office/drawing/2014/main" id="{BD917735-099B-D139-7709-65D524E9DDA7}"/>
              </a:ext>
            </a:extLst>
          </p:cNvPr>
          <p:cNvSpPr txBox="1"/>
          <p:nvPr/>
        </p:nvSpPr>
        <p:spPr>
          <a:xfrm>
            <a:off x="0" y="0"/>
            <a:ext cx="1845442" cy="646331"/>
          </a:xfrm>
          <a:prstGeom prst="rect">
            <a:avLst/>
          </a:prstGeom>
          <a:noFill/>
        </p:spPr>
        <p:txBody>
          <a:bodyPr wrap="none" rtlCol="0">
            <a:spAutoFit/>
          </a:bodyPr>
          <a:lstStyle/>
          <a:p>
            <a:r>
              <a:rPr lang="en-US" b="1">
                <a:solidFill>
                  <a:srgbClr val="7030A0"/>
                </a:solidFill>
              </a:rPr>
              <a:t>Operations</a:t>
            </a:r>
            <a:r>
              <a:rPr lang="en-US"/>
              <a:t> </a:t>
            </a:r>
          </a:p>
          <a:p>
            <a:r>
              <a:rPr lang="en-US"/>
              <a:t>Quality assurance</a:t>
            </a:r>
          </a:p>
        </p:txBody>
      </p:sp>
    </p:spTree>
    <p:extLst>
      <p:ext uri="{BB962C8B-B14F-4D97-AF65-F5344CB8AC3E}">
        <p14:creationId xmlns:p14="http://schemas.microsoft.com/office/powerpoint/2010/main" val="1655881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E99A-75BB-CCCE-43F0-FE6283FD0A65}"/>
              </a:ext>
            </a:extLst>
          </p:cNvPr>
          <p:cNvPicPr>
            <a:picLocks noChangeAspect="1"/>
          </p:cNvPicPr>
          <p:nvPr/>
        </p:nvPicPr>
        <p:blipFill>
          <a:blip r:embed="rId2"/>
          <a:stretch>
            <a:fillRect/>
          </a:stretch>
        </p:blipFill>
        <p:spPr>
          <a:xfrm>
            <a:off x="1537796" y="1522613"/>
            <a:ext cx="9116408" cy="4001031"/>
          </a:xfrm>
          <a:prstGeom prst="rect">
            <a:avLst/>
          </a:prstGeom>
        </p:spPr>
      </p:pic>
      <p:sp>
        <p:nvSpPr>
          <p:cNvPr id="2" name="TextBox 1">
            <a:extLst>
              <a:ext uri="{FF2B5EF4-FFF2-40B4-BE49-F238E27FC236}">
                <a16:creationId xmlns:a16="http://schemas.microsoft.com/office/drawing/2014/main" id="{336B521D-7C4C-5138-8D51-4384B913F005}"/>
              </a:ext>
            </a:extLst>
          </p:cNvPr>
          <p:cNvSpPr txBox="1"/>
          <p:nvPr/>
        </p:nvSpPr>
        <p:spPr>
          <a:xfrm>
            <a:off x="0" y="0"/>
            <a:ext cx="1848583" cy="646331"/>
          </a:xfrm>
          <a:prstGeom prst="rect">
            <a:avLst/>
          </a:prstGeom>
          <a:noFill/>
        </p:spPr>
        <p:txBody>
          <a:bodyPr wrap="none" rtlCol="0">
            <a:spAutoFit/>
          </a:bodyPr>
          <a:lstStyle/>
          <a:p>
            <a:r>
              <a:rPr lang="en-US" b="1">
                <a:solidFill>
                  <a:srgbClr val="7030A0"/>
                </a:solidFill>
              </a:rPr>
              <a:t>Operations</a:t>
            </a:r>
            <a:r>
              <a:rPr lang="en-US"/>
              <a:t> </a:t>
            </a:r>
          </a:p>
          <a:p>
            <a:r>
              <a:rPr lang="en-US"/>
              <a:t>Capacity planning</a:t>
            </a:r>
          </a:p>
        </p:txBody>
      </p:sp>
    </p:spTree>
    <p:extLst>
      <p:ext uri="{BB962C8B-B14F-4D97-AF65-F5344CB8AC3E}">
        <p14:creationId xmlns:p14="http://schemas.microsoft.com/office/powerpoint/2010/main" val="2427888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A38AB1B-FA21-5A30-FD78-94AC4C14F637}"/>
              </a:ext>
            </a:extLst>
          </p:cNvPr>
          <p:cNvPicPr>
            <a:picLocks noGrp="1" noChangeAspect="1"/>
          </p:cNvPicPr>
          <p:nvPr>
            <p:ph idx="1"/>
          </p:nvPr>
        </p:nvPicPr>
        <p:blipFill>
          <a:blip r:embed="rId2"/>
          <a:stretch>
            <a:fillRect/>
          </a:stretch>
        </p:blipFill>
        <p:spPr>
          <a:xfrm>
            <a:off x="2016900" y="373212"/>
            <a:ext cx="8158199" cy="6111576"/>
          </a:xfrm>
        </p:spPr>
      </p:pic>
      <p:sp>
        <p:nvSpPr>
          <p:cNvPr id="4" name="TextBox 3">
            <a:extLst>
              <a:ext uri="{FF2B5EF4-FFF2-40B4-BE49-F238E27FC236}">
                <a16:creationId xmlns:a16="http://schemas.microsoft.com/office/drawing/2014/main" id="{127C69BE-A783-CDE4-3967-A3363A7DD2CB}"/>
              </a:ext>
            </a:extLst>
          </p:cNvPr>
          <p:cNvSpPr txBox="1"/>
          <p:nvPr/>
        </p:nvSpPr>
        <p:spPr>
          <a:xfrm>
            <a:off x="92765" y="0"/>
            <a:ext cx="1924135" cy="923330"/>
          </a:xfrm>
          <a:prstGeom prst="rect">
            <a:avLst/>
          </a:prstGeom>
          <a:noFill/>
        </p:spPr>
        <p:txBody>
          <a:bodyPr wrap="square" rtlCol="0">
            <a:spAutoFit/>
          </a:bodyPr>
          <a:lstStyle/>
          <a:p>
            <a:r>
              <a:rPr lang="en-US" b="1">
                <a:solidFill>
                  <a:srgbClr val="FF0000"/>
                </a:solidFill>
              </a:rPr>
              <a:t>Finance</a:t>
            </a:r>
          </a:p>
          <a:p>
            <a:r>
              <a:rPr lang="en-US"/>
              <a:t>Income </a:t>
            </a:r>
          </a:p>
          <a:p>
            <a:r>
              <a:rPr lang="en-US"/>
              <a:t>Statement</a:t>
            </a:r>
          </a:p>
        </p:txBody>
      </p:sp>
    </p:spTree>
    <p:extLst>
      <p:ext uri="{BB962C8B-B14F-4D97-AF65-F5344CB8AC3E}">
        <p14:creationId xmlns:p14="http://schemas.microsoft.com/office/powerpoint/2010/main" val="1122795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C7D172-8B54-6668-4C5D-EA872FDF0C89}"/>
              </a:ext>
            </a:extLst>
          </p:cNvPr>
          <p:cNvPicPr>
            <a:picLocks noChangeAspect="1"/>
          </p:cNvPicPr>
          <p:nvPr/>
        </p:nvPicPr>
        <p:blipFill>
          <a:blip r:embed="rId2"/>
          <a:stretch>
            <a:fillRect/>
          </a:stretch>
        </p:blipFill>
        <p:spPr>
          <a:xfrm>
            <a:off x="888428" y="840411"/>
            <a:ext cx="10415144" cy="5177177"/>
          </a:xfrm>
          <a:prstGeom prst="rect">
            <a:avLst/>
          </a:prstGeom>
        </p:spPr>
      </p:pic>
      <p:sp>
        <p:nvSpPr>
          <p:cNvPr id="2" name="TextBox 1">
            <a:extLst>
              <a:ext uri="{FF2B5EF4-FFF2-40B4-BE49-F238E27FC236}">
                <a16:creationId xmlns:a16="http://schemas.microsoft.com/office/drawing/2014/main" id="{2B248FFA-096B-4A34-7ECA-BDCB572BAB41}"/>
              </a:ext>
            </a:extLst>
          </p:cNvPr>
          <p:cNvSpPr txBox="1"/>
          <p:nvPr/>
        </p:nvSpPr>
        <p:spPr>
          <a:xfrm>
            <a:off x="0" y="0"/>
            <a:ext cx="2610678" cy="646331"/>
          </a:xfrm>
          <a:prstGeom prst="rect">
            <a:avLst/>
          </a:prstGeom>
          <a:noFill/>
        </p:spPr>
        <p:txBody>
          <a:bodyPr wrap="square" rtlCol="0">
            <a:spAutoFit/>
          </a:bodyPr>
          <a:lstStyle/>
          <a:p>
            <a:r>
              <a:rPr lang="en-US" b="1">
                <a:solidFill>
                  <a:srgbClr val="FF0000"/>
                </a:solidFill>
              </a:rPr>
              <a:t>Finance</a:t>
            </a:r>
          </a:p>
          <a:p>
            <a:r>
              <a:rPr lang="en-US"/>
              <a:t>Assets Balance Sheet</a:t>
            </a:r>
          </a:p>
        </p:txBody>
      </p:sp>
    </p:spTree>
    <p:extLst>
      <p:ext uri="{BB962C8B-B14F-4D97-AF65-F5344CB8AC3E}">
        <p14:creationId xmlns:p14="http://schemas.microsoft.com/office/powerpoint/2010/main" val="2248715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CF3A5-084F-8C3C-F7D0-BC2B6C1689DD}"/>
              </a:ext>
            </a:extLst>
          </p:cNvPr>
          <p:cNvPicPr>
            <a:picLocks noChangeAspect="1"/>
          </p:cNvPicPr>
          <p:nvPr/>
        </p:nvPicPr>
        <p:blipFill>
          <a:blip r:embed="rId2"/>
          <a:stretch>
            <a:fillRect/>
          </a:stretch>
        </p:blipFill>
        <p:spPr>
          <a:xfrm>
            <a:off x="1180414" y="1209365"/>
            <a:ext cx="9831172" cy="4439270"/>
          </a:xfrm>
          <a:prstGeom prst="rect">
            <a:avLst/>
          </a:prstGeom>
        </p:spPr>
      </p:pic>
      <p:sp>
        <p:nvSpPr>
          <p:cNvPr id="2" name="TextBox 1">
            <a:extLst>
              <a:ext uri="{FF2B5EF4-FFF2-40B4-BE49-F238E27FC236}">
                <a16:creationId xmlns:a16="http://schemas.microsoft.com/office/drawing/2014/main" id="{42DA30EB-FC9D-E0D6-9134-04AFF270AFC7}"/>
              </a:ext>
            </a:extLst>
          </p:cNvPr>
          <p:cNvSpPr txBox="1"/>
          <p:nvPr/>
        </p:nvSpPr>
        <p:spPr>
          <a:xfrm>
            <a:off x="0" y="0"/>
            <a:ext cx="2517913" cy="646331"/>
          </a:xfrm>
          <a:prstGeom prst="rect">
            <a:avLst/>
          </a:prstGeom>
          <a:noFill/>
        </p:spPr>
        <p:txBody>
          <a:bodyPr wrap="square" rtlCol="0">
            <a:spAutoFit/>
          </a:bodyPr>
          <a:lstStyle/>
          <a:p>
            <a:r>
              <a:rPr lang="en-US" b="1">
                <a:solidFill>
                  <a:srgbClr val="FF0000"/>
                </a:solidFill>
              </a:rPr>
              <a:t>Finance</a:t>
            </a:r>
          </a:p>
          <a:p>
            <a:r>
              <a:rPr lang="en-US"/>
              <a:t>Liabilities Balance Sheet</a:t>
            </a:r>
          </a:p>
        </p:txBody>
      </p:sp>
    </p:spTree>
    <p:extLst>
      <p:ext uri="{BB962C8B-B14F-4D97-AF65-F5344CB8AC3E}">
        <p14:creationId xmlns:p14="http://schemas.microsoft.com/office/powerpoint/2010/main" val="3457182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18CB7-97B0-0D3D-3E82-6C47C0753302}"/>
              </a:ext>
            </a:extLst>
          </p:cNvPr>
          <p:cNvPicPr>
            <a:picLocks noChangeAspect="1"/>
          </p:cNvPicPr>
          <p:nvPr/>
        </p:nvPicPr>
        <p:blipFill>
          <a:blip r:embed="rId2"/>
          <a:stretch>
            <a:fillRect/>
          </a:stretch>
        </p:blipFill>
        <p:spPr>
          <a:xfrm>
            <a:off x="2895600" y="163183"/>
            <a:ext cx="6400800" cy="6531633"/>
          </a:xfrm>
          <a:prstGeom prst="rect">
            <a:avLst/>
          </a:prstGeom>
        </p:spPr>
      </p:pic>
      <p:sp>
        <p:nvSpPr>
          <p:cNvPr id="2" name="TextBox 1">
            <a:extLst>
              <a:ext uri="{FF2B5EF4-FFF2-40B4-BE49-F238E27FC236}">
                <a16:creationId xmlns:a16="http://schemas.microsoft.com/office/drawing/2014/main" id="{AC7C5E02-78B7-C592-F675-E95E36B67008}"/>
              </a:ext>
            </a:extLst>
          </p:cNvPr>
          <p:cNvSpPr txBox="1"/>
          <p:nvPr/>
        </p:nvSpPr>
        <p:spPr>
          <a:xfrm>
            <a:off x="0" y="0"/>
            <a:ext cx="1924135" cy="646331"/>
          </a:xfrm>
          <a:prstGeom prst="rect">
            <a:avLst/>
          </a:prstGeom>
          <a:noFill/>
        </p:spPr>
        <p:txBody>
          <a:bodyPr wrap="square" rtlCol="0">
            <a:spAutoFit/>
          </a:bodyPr>
          <a:lstStyle/>
          <a:p>
            <a:r>
              <a:rPr lang="en-US" b="1">
                <a:solidFill>
                  <a:srgbClr val="FF0000"/>
                </a:solidFill>
              </a:rPr>
              <a:t>Finance</a:t>
            </a:r>
          </a:p>
          <a:p>
            <a:r>
              <a:rPr lang="en-US"/>
              <a:t>Cash Flows</a:t>
            </a:r>
          </a:p>
        </p:txBody>
      </p:sp>
    </p:spTree>
    <p:extLst>
      <p:ext uri="{BB962C8B-B14F-4D97-AF65-F5344CB8AC3E}">
        <p14:creationId xmlns:p14="http://schemas.microsoft.com/office/powerpoint/2010/main" val="1857995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97B172-E8E6-65EC-34AF-E218096EF521}"/>
              </a:ext>
            </a:extLst>
          </p:cNvPr>
          <p:cNvPicPr>
            <a:picLocks noChangeAspect="1"/>
          </p:cNvPicPr>
          <p:nvPr/>
        </p:nvPicPr>
        <p:blipFill>
          <a:blip r:embed="rId2"/>
          <a:stretch>
            <a:fillRect/>
          </a:stretch>
        </p:blipFill>
        <p:spPr>
          <a:xfrm>
            <a:off x="1669726" y="520744"/>
            <a:ext cx="8852548" cy="5816512"/>
          </a:xfrm>
          <a:prstGeom prst="rect">
            <a:avLst/>
          </a:prstGeom>
        </p:spPr>
      </p:pic>
      <p:sp>
        <p:nvSpPr>
          <p:cNvPr id="2" name="TextBox 1">
            <a:extLst>
              <a:ext uri="{FF2B5EF4-FFF2-40B4-BE49-F238E27FC236}">
                <a16:creationId xmlns:a16="http://schemas.microsoft.com/office/drawing/2014/main" id="{EAA1CB66-D47B-5DD9-6096-747F920BF04F}"/>
              </a:ext>
            </a:extLst>
          </p:cNvPr>
          <p:cNvSpPr txBox="1"/>
          <p:nvPr/>
        </p:nvSpPr>
        <p:spPr>
          <a:xfrm>
            <a:off x="0" y="0"/>
            <a:ext cx="1924135" cy="646331"/>
          </a:xfrm>
          <a:prstGeom prst="rect">
            <a:avLst/>
          </a:prstGeom>
          <a:noFill/>
        </p:spPr>
        <p:txBody>
          <a:bodyPr wrap="square" rtlCol="0">
            <a:spAutoFit/>
          </a:bodyPr>
          <a:lstStyle/>
          <a:p>
            <a:r>
              <a:rPr lang="en-US" b="1">
                <a:solidFill>
                  <a:srgbClr val="FF0000"/>
                </a:solidFill>
              </a:rPr>
              <a:t>Finance</a:t>
            </a:r>
          </a:p>
          <a:p>
            <a:r>
              <a:rPr lang="en-US"/>
              <a:t>Ratio analysis</a:t>
            </a:r>
          </a:p>
        </p:txBody>
      </p:sp>
    </p:spTree>
    <p:extLst>
      <p:ext uri="{BB962C8B-B14F-4D97-AF65-F5344CB8AC3E}">
        <p14:creationId xmlns:p14="http://schemas.microsoft.com/office/powerpoint/2010/main" val="429029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F0EC-901F-A6DC-065A-A24B26E3BAC2}"/>
              </a:ext>
            </a:extLst>
          </p:cNvPr>
          <p:cNvSpPr>
            <a:spLocks noGrp="1"/>
          </p:cNvSpPr>
          <p:nvPr>
            <p:ph type="title"/>
          </p:nvPr>
        </p:nvSpPr>
        <p:spPr>
          <a:xfrm>
            <a:off x="2586494" y="311269"/>
            <a:ext cx="7019011" cy="1440745"/>
          </a:xfrm>
        </p:spPr>
        <p:txBody>
          <a:bodyPr>
            <a:normAutofit/>
          </a:bodyPr>
          <a:lstStyle/>
          <a:p>
            <a:pPr algn="ctr"/>
            <a:r>
              <a:rPr lang="en-US" sz="8000">
                <a:latin typeface="Calibri"/>
                <a:ea typeface="Calibri Light"/>
                <a:cs typeface="Times New Roman"/>
              </a:rPr>
              <a:t>The Solution</a:t>
            </a:r>
            <a:endParaRPr lang="en-US" sz="8000">
              <a:latin typeface="Calibri"/>
              <a:ea typeface="Calibri"/>
              <a:cs typeface="Times New Roman"/>
            </a:endParaRPr>
          </a:p>
        </p:txBody>
      </p:sp>
      <p:graphicFrame>
        <p:nvGraphicFramePr>
          <p:cNvPr id="12" name="Diagram 11">
            <a:extLst>
              <a:ext uri="{FF2B5EF4-FFF2-40B4-BE49-F238E27FC236}">
                <a16:creationId xmlns:a16="http://schemas.microsoft.com/office/drawing/2014/main" id="{92F0E5EF-E84A-25BF-9B63-F893C2FA51E6}"/>
              </a:ext>
            </a:extLst>
          </p:cNvPr>
          <p:cNvGraphicFramePr/>
          <p:nvPr>
            <p:extLst>
              <p:ext uri="{D42A27DB-BD31-4B8C-83A1-F6EECF244321}">
                <p14:modId xmlns:p14="http://schemas.microsoft.com/office/powerpoint/2010/main" val="514369906"/>
              </p:ext>
            </p:extLst>
          </p:nvPr>
        </p:nvGraphicFramePr>
        <p:xfrm>
          <a:off x="0" y="1288473"/>
          <a:ext cx="12192000" cy="5569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037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D6B5-6934-57AC-5FC3-CC1623CCBED0}"/>
              </a:ext>
            </a:extLst>
          </p:cNvPr>
          <p:cNvSpPr>
            <a:spLocks noGrp="1"/>
          </p:cNvSpPr>
          <p:nvPr>
            <p:ph type="title"/>
          </p:nvPr>
        </p:nvSpPr>
        <p:spPr>
          <a:xfrm>
            <a:off x="838200" y="-85968"/>
            <a:ext cx="10515600" cy="1325563"/>
          </a:xfrm>
        </p:spPr>
        <p:txBody>
          <a:bodyPr>
            <a:normAutofit/>
          </a:bodyPr>
          <a:lstStyle/>
          <a:p>
            <a:pPr algn="ctr"/>
            <a:r>
              <a:rPr lang="en-US" sz="5400">
                <a:latin typeface="+mn-lt"/>
                <a:cs typeface="Calibri Light"/>
              </a:rPr>
              <a:t>Customer Profile </a:t>
            </a:r>
            <a:endParaRPr lang="en-US" sz="5400">
              <a:latin typeface="+mn-lt"/>
            </a:endParaRPr>
          </a:p>
        </p:txBody>
      </p:sp>
      <p:pic>
        <p:nvPicPr>
          <p:cNvPr id="15" name="Picture 14">
            <a:extLst>
              <a:ext uri="{FF2B5EF4-FFF2-40B4-BE49-F238E27FC236}">
                <a16:creationId xmlns:a16="http://schemas.microsoft.com/office/drawing/2014/main" id="{88301E27-088A-381A-C1A4-2EC9736346C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568439" y="2578413"/>
            <a:ext cx="5257800" cy="3640808"/>
          </a:xfrm>
          <a:prstGeom prst="rect">
            <a:avLst/>
          </a:prstGeom>
        </p:spPr>
      </p:pic>
      <p:sp>
        <p:nvSpPr>
          <p:cNvPr id="16" name="TextBox 15">
            <a:extLst>
              <a:ext uri="{FF2B5EF4-FFF2-40B4-BE49-F238E27FC236}">
                <a16:creationId xmlns:a16="http://schemas.microsoft.com/office/drawing/2014/main" id="{705238B4-6FFD-D5D8-974A-8CAF40F3042C}"/>
              </a:ext>
            </a:extLst>
          </p:cNvPr>
          <p:cNvSpPr txBox="1"/>
          <p:nvPr/>
        </p:nvSpPr>
        <p:spPr>
          <a:xfrm>
            <a:off x="7423572" y="1510121"/>
            <a:ext cx="3547533" cy="584775"/>
          </a:xfrm>
          <a:prstGeom prst="rect">
            <a:avLst/>
          </a:prstGeom>
          <a:noFill/>
        </p:spPr>
        <p:txBody>
          <a:bodyPr wrap="square" rtlCol="0">
            <a:spAutoFit/>
          </a:bodyPr>
          <a:lstStyle/>
          <a:p>
            <a:r>
              <a:rPr lang="en-US" sz="3200"/>
              <a:t>Segment Locations </a:t>
            </a:r>
          </a:p>
        </p:txBody>
      </p:sp>
      <p:cxnSp>
        <p:nvCxnSpPr>
          <p:cNvPr id="8" name="Straight Connector 7">
            <a:extLst>
              <a:ext uri="{FF2B5EF4-FFF2-40B4-BE49-F238E27FC236}">
                <a16:creationId xmlns:a16="http://schemas.microsoft.com/office/drawing/2014/main" id="{0C787C50-313A-09CD-1DBE-3793F4ADCD44}"/>
              </a:ext>
            </a:extLst>
          </p:cNvPr>
          <p:cNvCxnSpPr/>
          <p:nvPr/>
        </p:nvCxnSpPr>
        <p:spPr>
          <a:xfrm>
            <a:off x="6096000" y="1153082"/>
            <a:ext cx="0" cy="5453422"/>
          </a:xfrm>
          <a:prstGeom prst="line">
            <a:avLst/>
          </a:prstGeom>
          <a:ln w="2222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CABFA9D-B35D-0E17-DF1F-F5E7FCDE7EEC}"/>
              </a:ext>
            </a:extLst>
          </p:cNvPr>
          <p:cNvSpPr txBox="1"/>
          <p:nvPr/>
        </p:nvSpPr>
        <p:spPr>
          <a:xfrm>
            <a:off x="416082" y="1314849"/>
            <a:ext cx="5509307" cy="1354217"/>
          </a:xfrm>
          <a:prstGeom prst="rect">
            <a:avLst/>
          </a:prstGeom>
          <a:noFill/>
        </p:spPr>
        <p:txBody>
          <a:bodyPr wrap="square" rtlCol="0">
            <a:spAutoFit/>
          </a:bodyPr>
          <a:lstStyle/>
          <a:p>
            <a:pPr algn="ctr"/>
            <a:r>
              <a:rPr lang="en-US" sz="3200"/>
              <a:t>Target Markets Segmentation based on Number of Farms </a:t>
            </a:r>
          </a:p>
          <a:p>
            <a:endParaRPr lang="en-US"/>
          </a:p>
        </p:txBody>
      </p:sp>
      <p:pic>
        <p:nvPicPr>
          <p:cNvPr id="13" name="Picture 12" descr="A green and red pie chart&#10;&#10;Description automatically generated">
            <a:extLst>
              <a:ext uri="{FF2B5EF4-FFF2-40B4-BE49-F238E27FC236}">
                <a16:creationId xmlns:a16="http://schemas.microsoft.com/office/drawing/2014/main" id="{F20E953B-B157-129E-C488-33FD176E152D}"/>
              </a:ext>
            </a:extLst>
          </p:cNvPr>
          <p:cNvPicPr>
            <a:picLocks noChangeAspect="1"/>
          </p:cNvPicPr>
          <p:nvPr/>
        </p:nvPicPr>
        <p:blipFill>
          <a:blip r:embed="rId4">
            <a:clrChange>
              <a:clrFrom>
                <a:srgbClr val="D9F2D0"/>
              </a:clrFrom>
              <a:clrTo>
                <a:srgbClr val="D9F2D0">
                  <a:alpha val="0"/>
                </a:srgbClr>
              </a:clrTo>
            </a:clrChange>
            <a:extLst>
              <a:ext uri="{28A0092B-C50C-407E-A947-70E740481C1C}">
                <a14:useLocalDpi xmlns:a14="http://schemas.microsoft.com/office/drawing/2010/main" val="0"/>
              </a:ext>
            </a:extLst>
          </a:blip>
          <a:stretch>
            <a:fillRect/>
          </a:stretch>
        </p:blipFill>
        <p:spPr>
          <a:xfrm>
            <a:off x="365761" y="2666923"/>
            <a:ext cx="5609951" cy="2984974"/>
          </a:xfrm>
          <a:prstGeom prst="rect">
            <a:avLst/>
          </a:prstGeom>
        </p:spPr>
      </p:pic>
    </p:spTree>
    <p:extLst>
      <p:ext uri="{BB962C8B-B14F-4D97-AF65-F5344CB8AC3E}">
        <p14:creationId xmlns:p14="http://schemas.microsoft.com/office/powerpoint/2010/main" val="133286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8C95BF-5A04-A287-3093-B91AAEEE4850}"/>
              </a:ext>
            </a:extLst>
          </p:cNvPr>
          <p:cNvSpPr>
            <a:spLocks noGrp="1"/>
          </p:cNvSpPr>
          <p:nvPr>
            <p:ph type="title"/>
          </p:nvPr>
        </p:nvSpPr>
        <p:spPr>
          <a:xfrm>
            <a:off x="640080" y="-13584"/>
            <a:ext cx="4368602" cy="1956841"/>
          </a:xfrm>
        </p:spPr>
        <p:txBody>
          <a:bodyPr anchor="b">
            <a:normAutofit/>
          </a:bodyPr>
          <a:lstStyle/>
          <a:p>
            <a:r>
              <a:rPr lang="en-US" sz="5400"/>
              <a:t>Acquisition Plan</a:t>
            </a:r>
          </a:p>
        </p:txBody>
      </p:sp>
      <p:graphicFrame>
        <p:nvGraphicFramePr>
          <p:cNvPr id="5" name="Content Placeholder 4">
            <a:extLst>
              <a:ext uri="{FF2B5EF4-FFF2-40B4-BE49-F238E27FC236}">
                <a16:creationId xmlns:a16="http://schemas.microsoft.com/office/drawing/2014/main" id="{25D87971-9C4D-CA9D-C62D-CD0D71CA6E5C}"/>
              </a:ext>
            </a:extLst>
          </p:cNvPr>
          <p:cNvGraphicFramePr>
            <a:graphicFrameLocks noGrp="1"/>
          </p:cNvGraphicFramePr>
          <p:nvPr>
            <p:ph idx="1"/>
            <p:extLst>
              <p:ext uri="{D42A27DB-BD31-4B8C-83A1-F6EECF244321}">
                <p14:modId xmlns:p14="http://schemas.microsoft.com/office/powerpoint/2010/main" val="136735568"/>
              </p:ext>
            </p:extLst>
          </p:nvPr>
        </p:nvGraphicFramePr>
        <p:xfrm>
          <a:off x="480977" y="2141378"/>
          <a:ext cx="4368602" cy="4000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Icon Community - Customer Service Icon Clipart - Large Size Png Image -  PikPng">
            <a:extLst>
              <a:ext uri="{FF2B5EF4-FFF2-40B4-BE49-F238E27FC236}">
                <a16:creationId xmlns:a16="http://schemas.microsoft.com/office/drawing/2014/main" id="{4E11DD5E-1D9F-85E6-F63D-5D5ACB3AAFBF}"/>
              </a:ext>
            </a:extLst>
          </p:cNvPr>
          <p:cNvPicPr>
            <a:picLocks noChangeAspect="1"/>
          </p:cNvPicPr>
          <p:nvPr/>
        </p:nvPicPr>
        <p:blipFill rotWithShape="1">
          <a:blip r:embed="rId8"/>
          <a:srcRect r="-1" b="167"/>
          <a:stretch/>
        </p:blipFill>
        <p:spPr>
          <a:xfrm>
            <a:off x="5330556" y="328710"/>
            <a:ext cx="6221364" cy="620057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317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3059C06-A420-0788-D59B-A0270A7A2E02}"/>
              </a:ext>
            </a:extLst>
          </p:cNvPr>
          <p:cNvPicPr>
            <a:picLocks noChangeAspect="1"/>
          </p:cNvPicPr>
          <p:nvPr/>
        </p:nvPicPr>
        <p:blipFill>
          <a:blip r:embed="rId3"/>
          <a:stretch>
            <a:fillRect/>
          </a:stretch>
        </p:blipFill>
        <p:spPr>
          <a:xfrm>
            <a:off x="1477617" y="2996105"/>
            <a:ext cx="3351889" cy="3696212"/>
          </a:xfrm>
          <a:prstGeom prst="rect">
            <a:avLst/>
          </a:prstGeom>
        </p:spPr>
      </p:pic>
      <p:sp>
        <p:nvSpPr>
          <p:cNvPr id="2" name="Title 1">
            <a:extLst>
              <a:ext uri="{FF2B5EF4-FFF2-40B4-BE49-F238E27FC236}">
                <a16:creationId xmlns:a16="http://schemas.microsoft.com/office/drawing/2014/main" id="{596F5782-98D6-1F16-32A5-AD2342093373}"/>
              </a:ext>
            </a:extLst>
          </p:cNvPr>
          <p:cNvSpPr>
            <a:spLocks noGrp="1"/>
          </p:cNvSpPr>
          <p:nvPr>
            <p:ph type="title"/>
          </p:nvPr>
        </p:nvSpPr>
        <p:spPr>
          <a:xfrm>
            <a:off x="356723" y="-205171"/>
            <a:ext cx="11928756" cy="1460932"/>
          </a:xfrm>
          <a:noFill/>
        </p:spPr>
        <p:txBody>
          <a:bodyPr>
            <a:normAutofit/>
          </a:bodyPr>
          <a:lstStyle/>
          <a:p>
            <a:pPr algn="ctr"/>
            <a:r>
              <a:rPr lang="en-US" sz="4800">
                <a:latin typeface="+mn-lt"/>
                <a:cs typeface="Calibri Light"/>
              </a:rPr>
              <a:t>Market and Industry Demographics</a:t>
            </a:r>
            <a:endParaRPr lang="en-US" sz="4800">
              <a:latin typeface="+mn-lt"/>
            </a:endParaRPr>
          </a:p>
        </p:txBody>
      </p:sp>
      <p:sp>
        <p:nvSpPr>
          <p:cNvPr id="3" name="Content Placeholder 2">
            <a:extLst>
              <a:ext uri="{FF2B5EF4-FFF2-40B4-BE49-F238E27FC236}">
                <a16:creationId xmlns:a16="http://schemas.microsoft.com/office/drawing/2014/main" id="{35F3C4AA-DD7E-95B5-2A41-8DA4F285C979}"/>
              </a:ext>
            </a:extLst>
          </p:cNvPr>
          <p:cNvSpPr>
            <a:spLocks noGrp="1"/>
          </p:cNvSpPr>
          <p:nvPr>
            <p:ph idx="1"/>
          </p:nvPr>
        </p:nvSpPr>
        <p:spPr>
          <a:xfrm>
            <a:off x="205492" y="1095957"/>
            <a:ext cx="5782734" cy="798729"/>
          </a:xfrm>
        </p:spPr>
        <p:txBody>
          <a:bodyPr anchor="ctr">
            <a:normAutofit/>
          </a:bodyPr>
          <a:lstStyle/>
          <a:p>
            <a:pPr marL="457200" lvl="1" indent="0">
              <a:buNone/>
            </a:pPr>
            <a:r>
              <a:rPr lang="en-US" sz="4000"/>
              <a:t>Competitive Advantage</a:t>
            </a:r>
            <a:endParaRPr lang="en-US" sz="4000">
              <a:ea typeface="Calibri"/>
              <a:cs typeface="Calibri"/>
            </a:endParaRPr>
          </a:p>
        </p:txBody>
      </p:sp>
      <p:grpSp>
        <p:nvGrpSpPr>
          <p:cNvPr id="30" name="Group 29">
            <a:extLst>
              <a:ext uri="{FF2B5EF4-FFF2-40B4-BE49-F238E27FC236}">
                <a16:creationId xmlns:a16="http://schemas.microsoft.com/office/drawing/2014/main" id="{7118B063-7307-290A-DC04-1D108AB697B3}"/>
              </a:ext>
            </a:extLst>
          </p:cNvPr>
          <p:cNvGrpSpPr/>
          <p:nvPr/>
        </p:nvGrpSpPr>
        <p:grpSpPr>
          <a:xfrm>
            <a:off x="6367106" y="2233307"/>
            <a:ext cx="5427492" cy="3903134"/>
            <a:chOff x="372533" y="3101424"/>
            <a:chExt cx="5113867" cy="3495388"/>
          </a:xfrm>
        </p:grpSpPr>
        <p:sp>
          <p:nvSpPr>
            <p:cNvPr id="31" name="Rectangle 30">
              <a:extLst>
                <a:ext uri="{FF2B5EF4-FFF2-40B4-BE49-F238E27FC236}">
                  <a16:creationId xmlns:a16="http://schemas.microsoft.com/office/drawing/2014/main" id="{D4A77EA7-4F5C-919A-16B4-BC4DC915AEB3}"/>
                </a:ext>
              </a:extLst>
            </p:cNvPr>
            <p:cNvSpPr/>
            <p:nvPr/>
          </p:nvSpPr>
          <p:spPr>
            <a:xfrm>
              <a:off x="372533" y="3101424"/>
              <a:ext cx="5113867" cy="3495388"/>
            </a:xfrm>
            <a:prstGeom prst="rect">
              <a:avLst/>
            </a:prstGeom>
            <a:ln>
              <a:noFill/>
            </a:ln>
          </p:spPr>
          <p:txBody>
            <a:bodyPr/>
            <a:lstStyle/>
            <a:p>
              <a:endParaRPr lang="en-US"/>
            </a:p>
          </p:txBody>
        </p:sp>
        <p:sp>
          <p:nvSpPr>
            <p:cNvPr id="32" name="Freeform: Shape 31">
              <a:extLst>
                <a:ext uri="{FF2B5EF4-FFF2-40B4-BE49-F238E27FC236}">
                  <a16:creationId xmlns:a16="http://schemas.microsoft.com/office/drawing/2014/main" id="{8019D0E3-364F-C6E2-EDAE-B5747A1A4C26}"/>
                </a:ext>
              </a:extLst>
            </p:cNvPr>
            <p:cNvSpPr/>
            <p:nvPr/>
          </p:nvSpPr>
          <p:spPr>
            <a:xfrm>
              <a:off x="1146728" y="3175551"/>
              <a:ext cx="3506143" cy="933380"/>
            </a:xfrm>
            <a:custGeom>
              <a:avLst/>
              <a:gdLst>
                <a:gd name="connsiteX0" fmla="*/ 0 w 3566439"/>
                <a:gd name="connsiteY0" fmla="*/ 0 h 933380"/>
                <a:gd name="connsiteX1" fmla="*/ 3566439 w 3566439"/>
                <a:gd name="connsiteY1" fmla="*/ 0 h 933380"/>
                <a:gd name="connsiteX2" fmla="*/ 3566439 w 3566439"/>
                <a:gd name="connsiteY2" fmla="*/ 933380 h 933380"/>
                <a:gd name="connsiteX3" fmla="*/ 0 w 3566439"/>
                <a:gd name="connsiteY3" fmla="*/ 933380 h 933380"/>
                <a:gd name="connsiteX4" fmla="*/ 0 w 3566439"/>
                <a:gd name="connsiteY4" fmla="*/ 0 h 9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439" h="933380">
                  <a:moveTo>
                    <a:pt x="0" y="0"/>
                  </a:moveTo>
                  <a:lnTo>
                    <a:pt x="3566439" y="0"/>
                  </a:lnTo>
                  <a:lnTo>
                    <a:pt x="3566439" y="933380"/>
                  </a:lnTo>
                  <a:lnTo>
                    <a:pt x="0" y="933380"/>
                  </a:lnTo>
                  <a:lnTo>
                    <a:pt x="0" y="0"/>
                  </a:lnTo>
                  <a:close/>
                </a:path>
              </a:pathLst>
            </a:custGeom>
            <a:solidFill>
              <a:schemeClr val="accent6">
                <a:lumMod val="20000"/>
                <a:lumOff val="80000"/>
              </a:schemeClr>
            </a:solidFill>
            <a:ln>
              <a:noFill/>
            </a:ln>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32210" tIns="110490" rIns="110490" bIns="110490" numCol="1" spcCol="1270" anchor="ctr" anchorCtr="0">
              <a:noAutofit/>
            </a:bodyPr>
            <a:lstStyle/>
            <a:p>
              <a:pPr marL="0" lvl="0" indent="0" defTabSz="1289050">
                <a:lnSpc>
                  <a:spcPct val="90000"/>
                </a:lnSpc>
                <a:spcBef>
                  <a:spcPct val="0"/>
                </a:spcBef>
                <a:spcAft>
                  <a:spcPct val="35000"/>
                </a:spcAft>
                <a:buNone/>
              </a:pPr>
              <a:r>
                <a:rPr lang="en-US" sz="2900" kern="1200"/>
                <a:t>Gov’t Incentives</a:t>
              </a:r>
            </a:p>
          </p:txBody>
        </p:sp>
        <p:sp>
          <p:nvSpPr>
            <p:cNvPr id="35" name="Freeform: Shape 34">
              <a:extLst>
                <a:ext uri="{FF2B5EF4-FFF2-40B4-BE49-F238E27FC236}">
                  <a16:creationId xmlns:a16="http://schemas.microsoft.com/office/drawing/2014/main" id="{9A3BD43E-30D7-787C-6685-A778E9472946}"/>
                </a:ext>
              </a:extLst>
            </p:cNvPr>
            <p:cNvSpPr/>
            <p:nvPr/>
          </p:nvSpPr>
          <p:spPr>
            <a:xfrm>
              <a:off x="1156266" y="4382427"/>
              <a:ext cx="3506143" cy="933380"/>
            </a:xfrm>
            <a:custGeom>
              <a:avLst/>
              <a:gdLst>
                <a:gd name="connsiteX0" fmla="*/ 0 w 3546398"/>
                <a:gd name="connsiteY0" fmla="*/ 0 h 933380"/>
                <a:gd name="connsiteX1" fmla="*/ 3546398 w 3546398"/>
                <a:gd name="connsiteY1" fmla="*/ 0 h 933380"/>
                <a:gd name="connsiteX2" fmla="*/ 3546398 w 3546398"/>
                <a:gd name="connsiteY2" fmla="*/ 933380 h 933380"/>
                <a:gd name="connsiteX3" fmla="*/ 0 w 3546398"/>
                <a:gd name="connsiteY3" fmla="*/ 933380 h 933380"/>
                <a:gd name="connsiteX4" fmla="*/ 0 w 3546398"/>
                <a:gd name="connsiteY4" fmla="*/ 0 h 9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398" h="933380">
                  <a:moveTo>
                    <a:pt x="0" y="0"/>
                  </a:moveTo>
                  <a:lnTo>
                    <a:pt x="3546398" y="0"/>
                  </a:lnTo>
                  <a:lnTo>
                    <a:pt x="3546398" y="933380"/>
                  </a:lnTo>
                  <a:lnTo>
                    <a:pt x="0" y="933380"/>
                  </a:lnTo>
                  <a:lnTo>
                    <a:pt x="0" y="0"/>
                  </a:lnTo>
                  <a:close/>
                </a:path>
              </a:pathLst>
            </a:custGeom>
            <a:solidFill>
              <a:schemeClr val="accent6">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32210" tIns="110490" rIns="110490" bIns="110490" numCol="1" spcCol="1270" anchor="ctr" anchorCtr="0">
              <a:noAutofit/>
            </a:bodyPr>
            <a:lstStyle/>
            <a:p>
              <a:pPr marL="0" lvl="0" indent="0" defTabSz="1289050">
                <a:lnSpc>
                  <a:spcPct val="90000"/>
                </a:lnSpc>
                <a:spcBef>
                  <a:spcPct val="0"/>
                </a:spcBef>
                <a:spcAft>
                  <a:spcPct val="35000"/>
                </a:spcAft>
                <a:buNone/>
              </a:pPr>
              <a:r>
                <a:rPr lang="en-US" sz="2900"/>
                <a:t>  </a:t>
              </a:r>
              <a:r>
                <a:rPr lang="en-US" sz="2900" kern="1200"/>
                <a:t> Poultry &amp; </a:t>
              </a:r>
              <a:r>
                <a:rPr lang="en-US" sz="2900" kern="1200">
                  <a:latin typeface="Calibri" panose="020F0502020204030204" pitchFamily="34" charset="0"/>
                  <a:ea typeface="Calibri" panose="020F0502020204030204" pitchFamily="34" charset="0"/>
                  <a:cs typeface="Calibri" panose="020F0502020204030204" pitchFamily="34" charset="0"/>
                </a:rPr>
                <a:t>Beef  </a:t>
              </a:r>
              <a:endParaRPr lang="en-US" sz="2900" kern="1200"/>
            </a:p>
          </p:txBody>
        </p:sp>
        <p:sp>
          <p:nvSpPr>
            <p:cNvPr id="37" name="Freeform: Shape 36">
              <a:extLst>
                <a:ext uri="{FF2B5EF4-FFF2-40B4-BE49-F238E27FC236}">
                  <a16:creationId xmlns:a16="http://schemas.microsoft.com/office/drawing/2014/main" id="{5BF6B86C-743F-0B59-25EA-5A65948BBA3F}"/>
                </a:ext>
              </a:extLst>
            </p:cNvPr>
            <p:cNvSpPr/>
            <p:nvPr/>
          </p:nvSpPr>
          <p:spPr>
            <a:xfrm>
              <a:off x="1146728" y="5561963"/>
              <a:ext cx="3515681" cy="933380"/>
            </a:xfrm>
            <a:custGeom>
              <a:avLst/>
              <a:gdLst>
                <a:gd name="connsiteX0" fmla="*/ 0 w 3531046"/>
                <a:gd name="connsiteY0" fmla="*/ 0 h 933380"/>
                <a:gd name="connsiteX1" fmla="*/ 3531046 w 3531046"/>
                <a:gd name="connsiteY1" fmla="*/ 0 h 933380"/>
                <a:gd name="connsiteX2" fmla="*/ 3531046 w 3531046"/>
                <a:gd name="connsiteY2" fmla="*/ 933380 h 933380"/>
                <a:gd name="connsiteX3" fmla="*/ 0 w 3531046"/>
                <a:gd name="connsiteY3" fmla="*/ 933380 h 933380"/>
                <a:gd name="connsiteX4" fmla="*/ 0 w 3531046"/>
                <a:gd name="connsiteY4" fmla="*/ 0 h 9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046" h="933380">
                  <a:moveTo>
                    <a:pt x="0" y="0"/>
                  </a:moveTo>
                  <a:lnTo>
                    <a:pt x="3531046" y="0"/>
                  </a:lnTo>
                  <a:lnTo>
                    <a:pt x="3531046" y="933380"/>
                  </a:lnTo>
                  <a:lnTo>
                    <a:pt x="0" y="933380"/>
                  </a:lnTo>
                  <a:lnTo>
                    <a:pt x="0" y="0"/>
                  </a:lnTo>
                  <a:close/>
                </a:path>
              </a:pathLst>
            </a:custGeom>
            <a:solidFill>
              <a:schemeClr val="accent6">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32210" tIns="110490" rIns="110490" bIns="110490" numCol="1" spcCol="1270" anchor="ctr" anchorCtr="0">
              <a:noAutofit/>
            </a:bodyPr>
            <a:lstStyle/>
            <a:p>
              <a:pPr marL="0" lvl="0" indent="0" defTabSz="1289050">
                <a:lnSpc>
                  <a:spcPct val="90000"/>
                </a:lnSpc>
                <a:spcBef>
                  <a:spcPct val="0"/>
                </a:spcBef>
                <a:spcAft>
                  <a:spcPct val="35000"/>
                </a:spcAft>
                <a:buNone/>
              </a:pPr>
              <a:r>
                <a:rPr lang="en-US" sz="2900" kern="1200"/>
                <a:t>Political Ideologies</a:t>
              </a:r>
            </a:p>
          </p:txBody>
        </p:sp>
        <p:sp>
          <p:nvSpPr>
            <p:cNvPr id="38" name="Rectangle 37" descr="Suit with solid fill">
              <a:extLst>
                <a:ext uri="{FF2B5EF4-FFF2-40B4-BE49-F238E27FC236}">
                  <a16:creationId xmlns:a16="http://schemas.microsoft.com/office/drawing/2014/main" id="{A51A26FA-6DA6-B253-26D4-E92B07B3A172}"/>
                </a:ext>
              </a:extLst>
            </p:cNvPr>
            <p:cNvSpPr/>
            <p:nvPr/>
          </p:nvSpPr>
          <p:spPr>
            <a:xfrm>
              <a:off x="847339" y="5515294"/>
              <a:ext cx="653366" cy="98004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25000" r="-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3" name="Rectangle 32" descr="Sustainability outline">
              <a:extLst>
                <a:ext uri="{FF2B5EF4-FFF2-40B4-BE49-F238E27FC236}">
                  <a16:creationId xmlns:a16="http://schemas.microsoft.com/office/drawing/2014/main" id="{0154974D-50FC-CD56-B186-DF9E63D08B96}"/>
                </a:ext>
              </a:extLst>
            </p:cNvPr>
            <p:cNvSpPr/>
            <p:nvPr/>
          </p:nvSpPr>
          <p:spPr>
            <a:xfrm>
              <a:off x="847339" y="3278617"/>
              <a:ext cx="754019" cy="828317"/>
            </a:xfrm>
            <a:prstGeom prst="rect">
              <a:avLst/>
            </a:prstGeom>
            <a:blipFill>
              <a:blip r:embed="rId6">
                <a:extLst>
                  <a:ext uri="{96DAC541-7B7A-43D3-8B79-37D633B846F1}">
                    <asvg:svgBlip xmlns:asvg="http://schemas.microsoft.com/office/drawing/2016/SVG/main" r:embed="rId7"/>
                  </a:ext>
                </a:extLst>
              </a:blip>
              <a:stretch>
                <a:fillRect l="-4000" r="-4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21" name="TextBox 20">
            <a:extLst>
              <a:ext uri="{FF2B5EF4-FFF2-40B4-BE49-F238E27FC236}">
                <a16:creationId xmlns:a16="http://schemas.microsoft.com/office/drawing/2014/main" id="{9B6CBD68-06B4-8861-ED84-A090D77E126A}"/>
              </a:ext>
            </a:extLst>
          </p:cNvPr>
          <p:cNvSpPr txBox="1"/>
          <p:nvPr/>
        </p:nvSpPr>
        <p:spPr>
          <a:xfrm>
            <a:off x="6390634" y="1113183"/>
            <a:ext cx="5004127" cy="707886"/>
          </a:xfrm>
          <a:prstGeom prst="rect">
            <a:avLst/>
          </a:prstGeom>
          <a:noFill/>
        </p:spPr>
        <p:txBody>
          <a:bodyPr wrap="square" rtlCol="0">
            <a:spAutoFit/>
          </a:bodyPr>
          <a:lstStyle/>
          <a:p>
            <a:r>
              <a:rPr lang="en-US" sz="4000"/>
              <a:t>Industry Demographics</a:t>
            </a:r>
          </a:p>
        </p:txBody>
      </p:sp>
      <p:grpSp>
        <p:nvGrpSpPr>
          <p:cNvPr id="5" name="Group 4">
            <a:extLst>
              <a:ext uri="{FF2B5EF4-FFF2-40B4-BE49-F238E27FC236}">
                <a16:creationId xmlns:a16="http://schemas.microsoft.com/office/drawing/2014/main" id="{ABCFBF2A-6358-7FA9-81E2-C9F53244E7F5}"/>
              </a:ext>
            </a:extLst>
          </p:cNvPr>
          <p:cNvGrpSpPr/>
          <p:nvPr/>
        </p:nvGrpSpPr>
        <p:grpSpPr>
          <a:xfrm>
            <a:off x="514185" y="2480912"/>
            <a:ext cx="5278750" cy="628289"/>
            <a:chOff x="6372246" y="1573970"/>
            <a:chExt cx="5278750" cy="628289"/>
          </a:xfrm>
        </p:grpSpPr>
        <p:sp>
          <p:nvSpPr>
            <p:cNvPr id="9" name="Freeform: Shape 8">
              <a:extLst>
                <a:ext uri="{FF2B5EF4-FFF2-40B4-BE49-F238E27FC236}">
                  <a16:creationId xmlns:a16="http://schemas.microsoft.com/office/drawing/2014/main" id="{062EB133-E349-6DB7-BF2C-40613333D0C1}"/>
                </a:ext>
              </a:extLst>
            </p:cNvPr>
            <p:cNvSpPr/>
            <p:nvPr/>
          </p:nvSpPr>
          <p:spPr>
            <a:xfrm rot="21600000">
              <a:off x="6372246" y="1573970"/>
              <a:ext cx="1649610" cy="628288"/>
            </a:xfrm>
            <a:custGeom>
              <a:avLst/>
              <a:gdLst>
                <a:gd name="connsiteX0" fmla="*/ 65970 w 1649609"/>
                <a:gd name="connsiteY0" fmla="*/ 0 h 628287"/>
                <a:gd name="connsiteX1" fmla="*/ 1583639 w 1649609"/>
                <a:gd name="connsiteY1" fmla="*/ 0 h 628287"/>
                <a:gd name="connsiteX2" fmla="*/ 1649609 w 1649609"/>
                <a:gd name="connsiteY2" fmla="*/ 65970 h 628287"/>
                <a:gd name="connsiteX3" fmla="*/ 1649609 w 1649609"/>
                <a:gd name="connsiteY3" fmla="*/ 628287 h 628287"/>
                <a:gd name="connsiteX4" fmla="*/ 1649609 w 1649609"/>
                <a:gd name="connsiteY4" fmla="*/ 628287 h 628287"/>
                <a:gd name="connsiteX5" fmla="*/ 0 w 1649609"/>
                <a:gd name="connsiteY5" fmla="*/ 628287 h 628287"/>
                <a:gd name="connsiteX6" fmla="*/ 0 w 1649609"/>
                <a:gd name="connsiteY6" fmla="*/ 628287 h 628287"/>
                <a:gd name="connsiteX7" fmla="*/ 0 w 1649609"/>
                <a:gd name="connsiteY7" fmla="*/ 65970 h 628287"/>
                <a:gd name="connsiteX8" fmla="*/ 65970 w 1649609"/>
                <a:gd name="connsiteY8" fmla="*/ 0 h 62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9609" h="628287">
                  <a:moveTo>
                    <a:pt x="1583639" y="628286"/>
                  </a:moveTo>
                  <a:lnTo>
                    <a:pt x="65970" y="628286"/>
                  </a:lnTo>
                  <a:cubicBezTo>
                    <a:pt x="29536" y="628286"/>
                    <a:pt x="0" y="598750"/>
                    <a:pt x="0" y="562316"/>
                  </a:cubicBezTo>
                  <a:lnTo>
                    <a:pt x="0" y="1"/>
                  </a:lnTo>
                  <a:lnTo>
                    <a:pt x="0" y="1"/>
                  </a:lnTo>
                  <a:lnTo>
                    <a:pt x="1649609" y="1"/>
                  </a:lnTo>
                  <a:lnTo>
                    <a:pt x="1649609" y="1"/>
                  </a:lnTo>
                  <a:lnTo>
                    <a:pt x="1649609" y="562316"/>
                  </a:lnTo>
                  <a:cubicBezTo>
                    <a:pt x="1649609" y="598750"/>
                    <a:pt x="1620073" y="628286"/>
                    <a:pt x="1583639" y="628286"/>
                  </a:cubicBez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562" tIns="142241" rIns="161563" bIns="161562" numCol="1" spcCol="1270" anchor="t" anchorCtr="0">
              <a:noAutofit/>
            </a:bodyPr>
            <a:lstStyle/>
            <a:p>
              <a:pPr marL="0" lvl="0" indent="0" algn="ctr" defTabSz="889000">
                <a:lnSpc>
                  <a:spcPct val="90000"/>
                </a:lnSpc>
                <a:spcBef>
                  <a:spcPct val="0"/>
                </a:spcBef>
                <a:spcAft>
                  <a:spcPct val="35000"/>
                </a:spcAft>
                <a:buNone/>
              </a:pPr>
              <a:r>
                <a:rPr lang="en-US" sz="2000" kern="1200"/>
                <a:t>Eco-friendly</a:t>
              </a:r>
              <a:endParaRPr lang="en-US" sz="1200" kern="1200"/>
            </a:p>
          </p:txBody>
        </p:sp>
        <p:sp>
          <p:nvSpPr>
            <p:cNvPr id="11" name="Freeform: Shape 10">
              <a:extLst>
                <a:ext uri="{FF2B5EF4-FFF2-40B4-BE49-F238E27FC236}">
                  <a16:creationId xmlns:a16="http://schemas.microsoft.com/office/drawing/2014/main" id="{02B88716-7978-664E-3DDE-64604DEEFF91}"/>
                </a:ext>
              </a:extLst>
            </p:cNvPr>
            <p:cNvSpPr/>
            <p:nvPr/>
          </p:nvSpPr>
          <p:spPr>
            <a:xfrm>
              <a:off x="8186816" y="1573971"/>
              <a:ext cx="1649609" cy="628288"/>
            </a:xfrm>
            <a:custGeom>
              <a:avLst/>
              <a:gdLst>
                <a:gd name="connsiteX0" fmla="*/ 65970 w 1649609"/>
                <a:gd name="connsiteY0" fmla="*/ 0 h 628287"/>
                <a:gd name="connsiteX1" fmla="*/ 1583639 w 1649609"/>
                <a:gd name="connsiteY1" fmla="*/ 0 h 628287"/>
                <a:gd name="connsiteX2" fmla="*/ 1649609 w 1649609"/>
                <a:gd name="connsiteY2" fmla="*/ 65970 h 628287"/>
                <a:gd name="connsiteX3" fmla="*/ 1649609 w 1649609"/>
                <a:gd name="connsiteY3" fmla="*/ 628287 h 628287"/>
                <a:gd name="connsiteX4" fmla="*/ 1649609 w 1649609"/>
                <a:gd name="connsiteY4" fmla="*/ 628287 h 628287"/>
                <a:gd name="connsiteX5" fmla="*/ 0 w 1649609"/>
                <a:gd name="connsiteY5" fmla="*/ 628287 h 628287"/>
                <a:gd name="connsiteX6" fmla="*/ 0 w 1649609"/>
                <a:gd name="connsiteY6" fmla="*/ 628287 h 628287"/>
                <a:gd name="connsiteX7" fmla="*/ 0 w 1649609"/>
                <a:gd name="connsiteY7" fmla="*/ 65970 h 628287"/>
                <a:gd name="connsiteX8" fmla="*/ 65970 w 1649609"/>
                <a:gd name="connsiteY8" fmla="*/ 0 h 62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9609" h="628287">
                  <a:moveTo>
                    <a:pt x="1583639" y="628286"/>
                  </a:moveTo>
                  <a:lnTo>
                    <a:pt x="65970" y="628286"/>
                  </a:lnTo>
                  <a:cubicBezTo>
                    <a:pt x="29536" y="628286"/>
                    <a:pt x="0" y="598750"/>
                    <a:pt x="0" y="562316"/>
                  </a:cubicBezTo>
                  <a:lnTo>
                    <a:pt x="0" y="1"/>
                  </a:lnTo>
                  <a:lnTo>
                    <a:pt x="0" y="1"/>
                  </a:lnTo>
                  <a:lnTo>
                    <a:pt x="1649609" y="1"/>
                  </a:lnTo>
                  <a:lnTo>
                    <a:pt x="1649609" y="1"/>
                  </a:lnTo>
                  <a:lnTo>
                    <a:pt x="1649609" y="562316"/>
                  </a:lnTo>
                  <a:cubicBezTo>
                    <a:pt x="1649609" y="598750"/>
                    <a:pt x="1620073" y="628286"/>
                    <a:pt x="1583639" y="628286"/>
                  </a:cubicBez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890" tIns="99568" rIns="118890" bIns="118891" numCol="1" spcCol="1270" anchor="t" anchorCtr="0">
              <a:noAutofit/>
            </a:bodyPr>
            <a:lstStyle/>
            <a:p>
              <a:pPr marL="0" lvl="0" indent="0" algn="ctr" defTabSz="622300">
                <a:lnSpc>
                  <a:spcPct val="90000"/>
                </a:lnSpc>
                <a:spcBef>
                  <a:spcPct val="0"/>
                </a:spcBef>
                <a:spcAft>
                  <a:spcPct val="35000"/>
                </a:spcAft>
                <a:buNone/>
              </a:pPr>
              <a:r>
                <a:rPr lang="en-US" sz="1400" kern="1200"/>
                <a:t>Cost Of </a:t>
              </a:r>
            </a:p>
            <a:p>
              <a:pPr marL="0" lvl="0" indent="0" algn="ctr" defTabSz="622300">
                <a:lnSpc>
                  <a:spcPct val="90000"/>
                </a:lnSpc>
                <a:spcBef>
                  <a:spcPct val="0"/>
                </a:spcBef>
                <a:spcAft>
                  <a:spcPct val="35000"/>
                </a:spcAft>
                <a:buNone/>
              </a:pPr>
              <a:r>
                <a:rPr lang="en-US" sz="1400" kern="1200"/>
                <a:t>Ownership</a:t>
              </a:r>
              <a:endParaRPr lang="en-US" sz="1200" kern="1200"/>
            </a:p>
          </p:txBody>
        </p:sp>
        <p:sp>
          <p:nvSpPr>
            <p:cNvPr id="13" name="Freeform: Shape 12">
              <a:extLst>
                <a:ext uri="{FF2B5EF4-FFF2-40B4-BE49-F238E27FC236}">
                  <a16:creationId xmlns:a16="http://schemas.microsoft.com/office/drawing/2014/main" id="{6043544D-A862-1C1B-2EBA-2D67AA5C72A3}"/>
                </a:ext>
              </a:extLst>
            </p:cNvPr>
            <p:cNvSpPr/>
            <p:nvPr/>
          </p:nvSpPr>
          <p:spPr>
            <a:xfrm rot="21600000">
              <a:off x="10001387" y="1573970"/>
              <a:ext cx="1649609" cy="628288"/>
            </a:xfrm>
            <a:custGeom>
              <a:avLst/>
              <a:gdLst>
                <a:gd name="connsiteX0" fmla="*/ 65970 w 1649609"/>
                <a:gd name="connsiteY0" fmla="*/ 0 h 628287"/>
                <a:gd name="connsiteX1" fmla="*/ 1583639 w 1649609"/>
                <a:gd name="connsiteY1" fmla="*/ 0 h 628287"/>
                <a:gd name="connsiteX2" fmla="*/ 1649609 w 1649609"/>
                <a:gd name="connsiteY2" fmla="*/ 65970 h 628287"/>
                <a:gd name="connsiteX3" fmla="*/ 1649609 w 1649609"/>
                <a:gd name="connsiteY3" fmla="*/ 628287 h 628287"/>
                <a:gd name="connsiteX4" fmla="*/ 1649609 w 1649609"/>
                <a:gd name="connsiteY4" fmla="*/ 628287 h 628287"/>
                <a:gd name="connsiteX5" fmla="*/ 0 w 1649609"/>
                <a:gd name="connsiteY5" fmla="*/ 628287 h 628287"/>
                <a:gd name="connsiteX6" fmla="*/ 0 w 1649609"/>
                <a:gd name="connsiteY6" fmla="*/ 628287 h 628287"/>
                <a:gd name="connsiteX7" fmla="*/ 0 w 1649609"/>
                <a:gd name="connsiteY7" fmla="*/ 65970 h 628287"/>
                <a:gd name="connsiteX8" fmla="*/ 65970 w 1649609"/>
                <a:gd name="connsiteY8" fmla="*/ 0 h 62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9609" h="628287">
                  <a:moveTo>
                    <a:pt x="1583639" y="628286"/>
                  </a:moveTo>
                  <a:lnTo>
                    <a:pt x="65970" y="628286"/>
                  </a:lnTo>
                  <a:cubicBezTo>
                    <a:pt x="29536" y="628286"/>
                    <a:pt x="0" y="598750"/>
                    <a:pt x="0" y="562316"/>
                  </a:cubicBezTo>
                  <a:lnTo>
                    <a:pt x="0" y="1"/>
                  </a:lnTo>
                  <a:lnTo>
                    <a:pt x="0" y="1"/>
                  </a:lnTo>
                  <a:lnTo>
                    <a:pt x="1649609" y="1"/>
                  </a:lnTo>
                  <a:lnTo>
                    <a:pt x="1649609" y="1"/>
                  </a:lnTo>
                  <a:lnTo>
                    <a:pt x="1649609" y="562316"/>
                  </a:lnTo>
                  <a:cubicBezTo>
                    <a:pt x="1649609" y="598750"/>
                    <a:pt x="1620073" y="628286"/>
                    <a:pt x="1583639" y="628286"/>
                  </a:cubicBez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4" tIns="149353" rIns="168674" bIns="168674" numCol="1" spcCol="1270" anchor="t" anchorCtr="0">
              <a:noAutofit/>
            </a:bodyPr>
            <a:lstStyle/>
            <a:p>
              <a:pPr marL="0" lvl="0" indent="0" algn="ctr" defTabSz="933450">
                <a:lnSpc>
                  <a:spcPct val="90000"/>
                </a:lnSpc>
                <a:spcBef>
                  <a:spcPct val="0"/>
                </a:spcBef>
                <a:spcAft>
                  <a:spcPct val="35000"/>
                </a:spcAft>
                <a:buNone/>
              </a:pPr>
              <a:r>
                <a:rPr lang="en-US" sz="2100" kern="1200"/>
                <a:t>High PR</a:t>
              </a:r>
            </a:p>
          </p:txBody>
        </p:sp>
      </p:grpSp>
      <p:sp>
        <p:nvSpPr>
          <p:cNvPr id="28" name="Arrow: Up 27">
            <a:extLst>
              <a:ext uri="{FF2B5EF4-FFF2-40B4-BE49-F238E27FC236}">
                <a16:creationId xmlns:a16="http://schemas.microsoft.com/office/drawing/2014/main" id="{727586BC-5A32-12DE-1C92-1861E6FBD845}"/>
              </a:ext>
            </a:extLst>
          </p:cNvPr>
          <p:cNvSpPr/>
          <p:nvPr/>
        </p:nvSpPr>
        <p:spPr>
          <a:xfrm>
            <a:off x="7798884" y="4041600"/>
            <a:ext cx="195943" cy="286543"/>
          </a:xfrm>
          <a:prstGeom prst="up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E8B31360-5B8A-B7F4-28DE-E28A5532AD26}"/>
              </a:ext>
            </a:extLst>
          </p:cNvPr>
          <p:cNvSpPr/>
          <p:nvPr/>
        </p:nvSpPr>
        <p:spPr>
          <a:xfrm>
            <a:off x="10360190" y="4041600"/>
            <a:ext cx="195943" cy="28654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FDF5DE4-2BF7-BBAA-DDD4-057600FA3125}"/>
              </a:ext>
            </a:extLst>
          </p:cNvPr>
          <p:cNvCxnSpPr>
            <a:cxnSpLocks/>
          </p:cNvCxnSpPr>
          <p:nvPr/>
        </p:nvCxnSpPr>
        <p:spPr>
          <a:xfrm>
            <a:off x="6203775" y="1113183"/>
            <a:ext cx="0" cy="557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Graphic 19" descr="Recycle with solid fill">
            <a:extLst>
              <a:ext uri="{FF2B5EF4-FFF2-40B4-BE49-F238E27FC236}">
                <a16:creationId xmlns:a16="http://schemas.microsoft.com/office/drawing/2014/main" id="{901171E2-BEFA-64EB-C4FB-56E511F96F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2304" y="1912336"/>
            <a:ext cx="533378" cy="533378"/>
          </a:xfrm>
          <a:prstGeom prst="rect">
            <a:avLst/>
          </a:prstGeom>
        </p:spPr>
      </p:pic>
      <p:pic>
        <p:nvPicPr>
          <p:cNvPr id="24" name="Graphic 23" descr="Dollar with solid fill">
            <a:extLst>
              <a:ext uri="{FF2B5EF4-FFF2-40B4-BE49-F238E27FC236}">
                <a16:creationId xmlns:a16="http://schemas.microsoft.com/office/drawing/2014/main" id="{6F6B333B-B3D0-6E24-A17C-AB7BE6BA88D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96534" y="1912337"/>
            <a:ext cx="514053" cy="514053"/>
          </a:xfrm>
          <a:prstGeom prst="rect">
            <a:avLst/>
          </a:prstGeom>
        </p:spPr>
      </p:pic>
      <p:pic>
        <p:nvPicPr>
          <p:cNvPr id="26" name="Graphic 25" descr="Group success outline">
            <a:extLst>
              <a:ext uri="{FF2B5EF4-FFF2-40B4-BE49-F238E27FC236}">
                <a16:creationId xmlns:a16="http://schemas.microsoft.com/office/drawing/2014/main" id="{F06ED567-6168-1902-4329-048B79C0FA6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10692" y="1847154"/>
            <a:ext cx="909274" cy="672707"/>
          </a:xfrm>
          <a:prstGeom prst="rect">
            <a:avLst/>
          </a:prstGeom>
        </p:spPr>
      </p:pic>
      <p:pic>
        <p:nvPicPr>
          <p:cNvPr id="14" name="Graphic 13" descr="Chicken leg with solid fill">
            <a:extLst>
              <a:ext uri="{FF2B5EF4-FFF2-40B4-BE49-F238E27FC236}">
                <a16:creationId xmlns:a16="http://schemas.microsoft.com/office/drawing/2014/main" id="{A538D5F3-5E5B-B764-B878-49BBFF80CC3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08879" y="3745815"/>
            <a:ext cx="980049" cy="980049"/>
          </a:xfrm>
          <a:prstGeom prst="rect">
            <a:avLst/>
          </a:prstGeom>
        </p:spPr>
      </p:pic>
    </p:spTree>
    <p:extLst>
      <p:ext uri="{BB962C8B-B14F-4D97-AF65-F5344CB8AC3E}">
        <p14:creationId xmlns:p14="http://schemas.microsoft.com/office/powerpoint/2010/main" val="35724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45" name="Freeform: Shape 1044">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useBgFill="1">
        <p:nvSpPr>
          <p:cNvPr id="1044" name="Rectangle 1043">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1924D7-FDF3-C4D9-6C0A-B6CFC010CF83}"/>
              </a:ext>
            </a:extLst>
          </p:cNvPr>
          <p:cNvSpPr>
            <a:spLocks noGrp="1"/>
          </p:cNvSpPr>
          <p:nvPr>
            <p:ph type="title"/>
          </p:nvPr>
        </p:nvSpPr>
        <p:spPr>
          <a:xfrm>
            <a:off x="963152" y="14940"/>
            <a:ext cx="10515600" cy="1325563"/>
          </a:xfrm>
        </p:spPr>
        <p:txBody>
          <a:bodyPr>
            <a:normAutofit/>
          </a:bodyPr>
          <a:lstStyle/>
          <a:p>
            <a:pPr algn="ctr"/>
            <a:r>
              <a:rPr lang="en-US">
                <a:latin typeface="+mn-lt"/>
                <a:cs typeface="Times New Roman" panose="02020603050405020304" pitchFamily="18" charset="0"/>
              </a:rPr>
              <a:t>Business Operations and Risk</a:t>
            </a:r>
          </a:p>
        </p:txBody>
      </p:sp>
      <p:graphicFrame>
        <p:nvGraphicFramePr>
          <p:cNvPr id="6" name="Content Placeholder 5">
            <a:extLst>
              <a:ext uri="{FF2B5EF4-FFF2-40B4-BE49-F238E27FC236}">
                <a16:creationId xmlns:a16="http://schemas.microsoft.com/office/drawing/2014/main" id="{8AE0266C-35B3-A3B5-9459-F9D11B9918B7}"/>
              </a:ext>
            </a:extLst>
          </p:cNvPr>
          <p:cNvGraphicFramePr>
            <a:graphicFrameLocks noGrp="1"/>
          </p:cNvGraphicFramePr>
          <p:nvPr>
            <p:ph idx="1"/>
            <p:extLst>
              <p:ext uri="{D42A27DB-BD31-4B8C-83A1-F6EECF244321}">
                <p14:modId xmlns:p14="http://schemas.microsoft.com/office/powerpoint/2010/main" val="76261748"/>
              </p:ext>
            </p:extLst>
          </p:nvPr>
        </p:nvGraphicFramePr>
        <p:xfrm>
          <a:off x="-477552" y="2299687"/>
          <a:ext cx="6758174" cy="4245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a:extLst>
              <a:ext uri="{FF2B5EF4-FFF2-40B4-BE49-F238E27FC236}">
                <a16:creationId xmlns:a16="http://schemas.microsoft.com/office/drawing/2014/main" id="{839210AE-E677-A848-DF87-7F64103CE4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2545" y="2115303"/>
            <a:ext cx="4406207" cy="41625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9FA0024-55D1-7C0D-E64C-3F37DB96B5E8}"/>
              </a:ext>
            </a:extLst>
          </p:cNvPr>
          <p:cNvSpPr txBox="1"/>
          <p:nvPr/>
        </p:nvSpPr>
        <p:spPr>
          <a:xfrm>
            <a:off x="6709857" y="1415964"/>
            <a:ext cx="4518991" cy="646331"/>
          </a:xfrm>
          <a:prstGeom prst="rect">
            <a:avLst/>
          </a:prstGeom>
          <a:noFill/>
        </p:spPr>
        <p:txBody>
          <a:bodyPr wrap="square" rtlCol="0">
            <a:spAutoFit/>
          </a:bodyPr>
          <a:lstStyle/>
          <a:p>
            <a:pPr algn="ctr"/>
            <a:r>
              <a:rPr lang="en-US" sz="3600"/>
              <a:t>Simplified Process Map</a:t>
            </a:r>
          </a:p>
        </p:txBody>
      </p:sp>
      <p:sp>
        <p:nvSpPr>
          <p:cNvPr id="4" name="TextBox 3">
            <a:extLst>
              <a:ext uri="{FF2B5EF4-FFF2-40B4-BE49-F238E27FC236}">
                <a16:creationId xmlns:a16="http://schemas.microsoft.com/office/drawing/2014/main" id="{A1265C95-1DF5-258C-DACF-5F7D1F6B2A7B}"/>
              </a:ext>
            </a:extLst>
          </p:cNvPr>
          <p:cNvSpPr txBox="1"/>
          <p:nvPr/>
        </p:nvSpPr>
        <p:spPr>
          <a:xfrm>
            <a:off x="423378" y="1415964"/>
            <a:ext cx="4956313" cy="646331"/>
          </a:xfrm>
          <a:prstGeom prst="rect">
            <a:avLst/>
          </a:prstGeom>
          <a:noFill/>
        </p:spPr>
        <p:txBody>
          <a:bodyPr wrap="square" rtlCol="0">
            <a:spAutoFit/>
          </a:bodyPr>
          <a:lstStyle/>
          <a:p>
            <a:pPr algn="ctr"/>
            <a:r>
              <a:rPr lang="en-US" sz="3600"/>
              <a:t>Managing Risk</a:t>
            </a:r>
          </a:p>
        </p:txBody>
      </p:sp>
      <p:cxnSp>
        <p:nvCxnSpPr>
          <p:cNvPr id="7" name="Straight Connector 6">
            <a:extLst>
              <a:ext uri="{FF2B5EF4-FFF2-40B4-BE49-F238E27FC236}">
                <a16:creationId xmlns:a16="http://schemas.microsoft.com/office/drawing/2014/main" id="{B764BF3A-9F03-A716-05B1-0C804DBA2AA9}"/>
              </a:ext>
            </a:extLst>
          </p:cNvPr>
          <p:cNvCxnSpPr/>
          <p:nvPr/>
        </p:nvCxnSpPr>
        <p:spPr>
          <a:xfrm>
            <a:off x="6096000" y="1510288"/>
            <a:ext cx="0" cy="5034858"/>
          </a:xfrm>
          <a:prstGeom prst="line">
            <a:avLst/>
          </a:prstGeom>
          <a:ln w="349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8562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 name="Rectangle 27">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25" name="Rectangle 24">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712037-829F-9F00-C56A-A4403FBFA5B0}"/>
              </a:ext>
            </a:extLst>
          </p:cNvPr>
          <p:cNvSpPr>
            <a:spLocks noGrp="1"/>
          </p:cNvSpPr>
          <p:nvPr>
            <p:ph type="title"/>
          </p:nvPr>
        </p:nvSpPr>
        <p:spPr>
          <a:xfrm>
            <a:off x="683400" y="-8958"/>
            <a:ext cx="11090274" cy="1325563"/>
          </a:xfrm>
        </p:spPr>
        <p:txBody>
          <a:bodyPr>
            <a:normAutofit/>
          </a:bodyPr>
          <a:lstStyle/>
          <a:p>
            <a:pPr algn="ctr"/>
            <a:r>
              <a:rPr lang="en-US" sz="7200">
                <a:latin typeface="+mn-lt"/>
                <a:cs typeface="Calibri Light"/>
              </a:rPr>
              <a:t>Financial Profile</a:t>
            </a:r>
            <a:endParaRPr lang="en-US" sz="7200">
              <a:latin typeface="+mn-lt"/>
            </a:endParaRPr>
          </a:p>
        </p:txBody>
      </p:sp>
      <p:grpSp>
        <p:nvGrpSpPr>
          <p:cNvPr id="6" name="Group 5">
            <a:extLst>
              <a:ext uri="{FF2B5EF4-FFF2-40B4-BE49-F238E27FC236}">
                <a16:creationId xmlns:a16="http://schemas.microsoft.com/office/drawing/2014/main" id="{BADDA9D5-0000-B727-5CC5-D1A692C511AE}"/>
              </a:ext>
            </a:extLst>
          </p:cNvPr>
          <p:cNvGrpSpPr/>
          <p:nvPr/>
        </p:nvGrpSpPr>
        <p:grpSpPr>
          <a:xfrm>
            <a:off x="683400" y="1146360"/>
            <a:ext cx="8981138" cy="5255072"/>
            <a:chOff x="410441" y="1122833"/>
            <a:chExt cx="8981138" cy="5595978"/>
          </a:xfrm>
        </p:grpSpPr>
        <p:sp>
          <p:nvSpPr>
            <p:cNvPr id="7" name="Rectangle 6" descr="Upward trend">
              <a:extLst>
                <a:ext uri="{FF2B5EF4-FFF2-40B4-BE49-F238E27FC236}">
                  <a16:creationId xmlns:a16="http://schemas.microsoft.com/office/drawing/2014/main" id="{DA34976D-6FD6-8D68-AE40-FD48CDAC8B5F}"/>
                </a:ext>
              </a:extLst>
            </p:cNvPr>
            <p:cNvSpPr/>
            <p:nvPr/>
          </p:nvSpPr>
          <p:spPr>
            <a:xfrm>
              <a:off x="2986040" y="1294583"/>
              <a:ext cx="1545000" cy="173209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8" name="Freeform 7">
              <a:extLst>
                <a:ext uri="{FF2B5EF4-FFF2-40B4-BE49-F238E27FC236}">
                  <a16:creationId xmlns:a16="http://schemas.microsoft.com/office/drawing/2014/main" id="{DF0161CB-39F5-7386-E1A9-2560409132E3}"/>
                </a:ext>
              </a:extLst>
            </p:cNvPr>
            <p:cNvSpPr/>
            <p:nvPr/>
          </p:nvSpPr>
          <p:spPr>
            <a:xfrm>
              <a:off x="1968359" y="2921833"/>
              <a:ext cx="3580362" cy="413952"/>
            </a:xfrm>
            <a:custGeom>
              <a:avLst/>
              <a:gdLst>
                <a:gd name="connsiteX0" fmla="*/ 0 w 2628281"/>
                <a:gd name="connsiteY0" fmla="*/ 0 h 394242"/>
                <a:gd name="connsiteX1" fmla="*/ 2628281 w 2628281"/>
                <a:gd name="connsiteY1" fmla="*/ 0 h 394242"/>
                <a:gd name="connsiteX2" fmla="*/ 2628281 w 2628281"/>
                <a:gd name="connsiteY2" fmla="*/ 394242 h 394242"/>
                <a:gd name="connsiteX3" fmla="*/ 0 w 2628281"/>
                <a:gd name="connsiteY3" fmla="*/ 394242 h 394242"/>
                <a:gd name="connsiteX4" fmla="*/ 0 w 2628281"/>
                <a:gd name="connsiteY4" fmla="*/ 0 h 39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281" h="394242">
                  <a:moveTo>
                    <a:pt x="0" y="0"/>
                  </a:moveTo>
                  <a:lnTo>
                    <a:pt x="2628281" y="0"/>
                  </a:lnTo>
                  <a:lnTo>
                    <a:pt x="2628281" y="394242"/>
                  </a:lnTo>
                  <a:lnTo>
                    <a:pt x="0" y="3942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3200" kern="1200"/>
                <a:t>Profitable by Year 4</a:t>
              </a:r>
            </a:p>
          </p:txBody>
        </p:sp>
        <p:sp>
          <p:nvSpPr>
            <p:cNvPr id="9" name="Rectangle 8">
              <a:extLst>
                <a:ext uri="{FF2B5EF4-FFF2-40B4-BE49-F238E27FC236}">
                  <a16:creationId xmlns:a16="http://schemas.microsoft.com/office/drawing/2014/main" id="{C891FE10-2A84-D8B5-B9D3-1752DD90C733}"/>
                </a:ext>
              </a:extLst>
            </p:cNvPr>
            <p:cNvSpPr/>
            <p:nvPr/>
          </p:nvSpPr>
          <p:spPr>
            <a:xfrm>
              <a:off x="410441" y="3508634"/>
              <a:ext cx="2628281" cy="6159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Rectangle 10" descr="Water">
              <a:extLst>
                <a:ext uri="{FF2B5EF4-FFF2-40B4-BE49-F238E27FC236}">
                  <a16:creationId xmlns:a16="http://schemas.microsoft.com/office/drawing/2014/main" id="{8A4AAB15-E5BE-D561-3A77-5D6E9A0C467F}"/>
                </a:ext>
              </a:extLst>
            </p:cNvPr>
            <p:cNvSpPr/>
            <p:nvPr/>
          </p:nvSpPr>
          <p:spPr>
            <a:xfrm>
              <a:off x="7021912" y="1122833"/>
              <a:ext cx="2111055" cy="1799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5">
                <a:hueOff val="-2252848"/>
                <a:satOff val="-5806"/>
                <a:lumOff val="-3922"/>
                <a:alphaOff val="0"/>
              </a:schemeClr>
            </a:effectRef>
            <a:fontRef idx="minor">
              <a:schemeClr val="lt1"/>
            </a:fontRef>
          </p:style>
          <p:txBody>
            <a:bodyPr/>
            <a:lstStyle/>
            <a:p>
              <a:endParaRPr lang="en-US"/>
            </a:p>
          </p:txBody>
        </p:sp>
        <p:sp>
          <p:nvSpPr>
            <p:cNvPr id="13" name="Freeform 12">
              <a:extLst>
                <a:ext uri="{FF2B5EF4-FFF2-40B4-BE49-F238E27FC236}">
                  <a16:creationId xmlns:a16="http://schemas.microsoft.com/office/drawing/2014/main" id="{D4DA636D-62E8-9BE3-8FF3-F1A511C4D63E}"/>
                </a:ext>
              </a:extLst>
            </p:cNvPr>
            <p:cNvSpPr/>
            <p:nvPr/>
          </p:nvSpPr>
          <p:spPr>
            <a:xfrm>
              <a:off x="6763298" y="2882900"/>
              <a:ext cx="2628281" cy="394242"/>
            </a:xfrm>
            <a:custGeom>
              <a:avLst/>
              <a:gdLst>
                <a:gd name="connsiteX0" fmla="*/ 0 w 2628281"/>
                <a:gd name="connsiteY0" fmla="*/ 0 h 394242"/>
                <a:gd name="connsiteX1" fmla="*/ 2628281 w 2628281"/>
                <a:gd name="connsiteY1" fmla="*/ 0 h 394242"/>
                <a:gd name="connsiteX2" fmla="*/ 2628281 w 2628281"/>
                <a:gd name="connsiteY2" fmla="*/ 394242 h 394242"/>
                <a:gd name="connsiteX3" fmla="*/ 0 w 2628281"/>
                <a:gd name="connsiteY3" fmla="*/ 394242 h 394242"/>
                <a:gd name="connsiteX4" fmla="*/ 0 w 2628281"/>
                <a:gd name="connsiteY4" fmla="*/ 0 h 39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281" h="394242">
                  <a:moveTo>
                    <a:pt x="0" y="0"/>
                  </a:moveTo>
                  <a:lnTo>
                    <a:pt x="2628281" y="0"/>
                  </a:lnTo>
                  <a:lnTo>
                    <a:pt x="2628281" y="394242"/>
                  </a:lnTo>
                  <a:lnTo>
                    <a:pt x="0" y="3942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3200" kern="1200"/>
                <a:t>Liquidity</a:t>
              </a:r>
            </a:p>
          </p:txBody>
        </p:sp>
        <p:sp>
          <p:nvSpPr>
            <p:cNvPr id="15" name="Freeform 14">
              <a:extLst>
                <a:ext uri="{FF2B5EF4-FFF2-40B4-BE49-F238E27FC236}">
                  <a16:creationId xmlns:a16="http://schemas.microsoft.com/office/drawing/2014/main" id="{78D2F80C-7640-53B3-FD23-7BF66E986F62}"/>
                </a:ext>
              </a:extLst>
            </p:cNvPr>
            <p:cNvSpPr/>
            <p:nvPr/>
          </p:nvSpPr>
          <p:spPr>
            <a:xfrm>
              <a:off x="6763297" y="3475154"/>
              <a:ext cx="2628281" cy="615958"/>
            </a:xfrm>
            <a:custGeom>
              <a:avLst/>
              <a:gdLst>
                <a:gd name="connsiteX0" fmla="*/ 0 w 2628281"/>
                <a:gd name="connsiteY0" fmla="*/ 0 h 615958"/>
                <a:gd name="connsiteX1" fmla="*/ 2628281 w 2628281"/>
                <a:gd name="connsiteY1" fmla="*/ 0 h 615958"/>
                <a:gd name="connsiteX2" fmla="*/ 2628281 w 2628281"/>
                <a:gd name="connsiteY2" fmla="*/ 615958 h 615958"/>
                <a:gd name="connsiteX3" fmla="*/ 0 w 2628281"/>
                <a:gd name="connsiteY3" fmla="*/ 615958 h 615958"/>
                <a:gd name="connsiteX4" fmla="*/ 0 w 2628281"/>
                <a:gd name="connsiteY4" fmla="*/ 0 h 61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281" h="615958">
                  <a:moveTo>
                    <a:pt x="0" y="0"/>
                  </a:moveTo>
                  <a:lnTo>
                    <a:pt x="2628281" y="0"/>
                  </a:lnTo>
                  <a:lnTo>
                    <a:pt x="2628281" y="615958"/>
                  </a:lnTo>
                  <a:lnTo>
                    <a:pt x="0" y="6159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2000" kern="1200"/>
                <a:t>Current ratio: 5.89 by year 5</a:t>
              </a:r>
            </a:p>
          </p:txBody>
        </p:sp>
        <p:sp>
          <p:nvSpPr>
            <p:cNvPr id="17" name="Rectangle 16" descr="Dollar">
              <a:extLst>
                <a:ext uri="{FF2B5EF4-FFF2-40B4-BE49-F238E27FC236}">
                  <a16:creationId xmlns:a16="http://schemas.microsoft.com/office/drawing/2014/main" id="{5CF8A375-80A2-82CB-66B2-862C03C47E72}"/>
                </a:ext>
              </a:extLst>
            </p:cNvPr>
            <p:cNvSpPr/>
            <p:nvPr/>
          </p:nvSpPr>
          <p:spPr>
            <a:xfrm>
              <a:off x="3075537" y="4124591"/>
              <a:ext cx="1366012" cy="145281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5">
                <a:hueOff val="-4505695"/>
                <a:satOff val="-11613"/>
                <a:lumOff val="-7843"/>
                <a:alphaOff val="0"/>
              </a:schemeClr>
            </a:effectRef>
            <a:fontRef idx="minor">
              <a:schemeClr val="lt1"/>
            </a:fontRef>
          </p:style>
          <p:txBody>
            <a:bodyPr/>
            <a:lstStyle/>
            <a:p>
              <a:endParaRPr lang="en-US"/>
            </a:p>
          </p:txBody>
        </p:sp>
        <p:sp>
          <p:nvSpPr>
            <p:cNvPr id="19" name="Freeform 18">
              <a:extLst>
                <a:ext uri="{FF2B5EF4-FFF2-40B4-BE49-F238E27FC236}">
                  <a16:creationId xmlns:a16="http://schemas.microsoft.com/office/drawing/2014/main" id="{7CC96A76-8FCA-2BAD-D239-3CF86088324C}"/>
                </a:ext>
              </a:extLst>
            </p:cNvPr>
            <p:cNvSpPr/>
            <p:nvPr/>
          </p:nvSpPr>
          <p:spPr>
            <a:xfrm>
              <a:off x="2444401" y="5586399"/>
              <a:ext cx="2628281" cy="394242"/>
            </a:xfrm>
            <a:custGeom>
              <a:avLst/>
              <a:gdLst>
                <a:gd name="connsiteX0" fmla="*/ 0 w 2628281"/>
                <a:gd name="connsiteY0" fmla="*/ 0 h 394242"/>
                <a:gd name="connsiteX1" fmla="*/ 2628281 w 2628281"/>
                <a:gd name="connsiteY1" fmla="*/ 0 h 394242"/>
                <a:gd name="connsiteX2" fmla="*/ 2628281 w 2628281"/>
                <a:gd name="connsiteY2" fmla="*/ 394242 h 394242"/>
                <a:gd name="connsiteX3" fmla="*/ 0 w 2628281"/>
                <a:gd name="connsiteY3" fmla="*/ 394242 h 394242"/>
                <a:gd name="connsiteX4" fmla="*/ 0 w 2628281"/>
                <a:gd name="connsiteY4" fmla="*/ 0 h 39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281" h="394242">
                  <a:moveTo>
                    <a:pt x="0" y="0"/>
                  </a:moveTo>
                  <a:lnTo>
                    <a:pt x="2628281" y="0"/>
                  </a:lnTo>
                  <a:lnTo>
                    <a:pt x="2628281" y="394242"/>
                  </a:lnTo>
                  <a:lnTo>
                    <a:pt x="0" y="3942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3200" kern="1200"/>
                <a:t>Profitability</a:t>
              </a:r>
            </a:p>
          </p:txBody>
        </p:sp>
        <p:sp>
          <p:nvSpPr>
            <p:cNvPr id="21" name="Freeform 20">
              <a:extLst>
                <a:ext uri="{FF2B5EF4-FFF2-40B4-BE49-F238E27FC236}">
                  <a16:creationId xmlns:a16="http://schemas.microsoft.com/office/drawing/2014/main" id="{3F353C16-8B78-E69E-B370-B6E22C8A23E5}"/>
                </a:ext>
              </a:extLst>
            </p:cNvPr>
            <p:cNvSpPr/>
            <p:nvPr/>
          </p:nvSpPr>
          <p:spPr>
            <a:xfrm>
              <a:off x="2444400" y="6102853"/>
              <a:ext cx="2628281" cy="615958"/>
            </a:xfrm>
            <a:custGeom>
              <a:avLst/>
              <a:gdLst>
                <a:gd name="connsiteX0" fmla="*/ 0 w 2628281"/>
                <a:gd name="connsiteY0" fmla="*/ 0 h 615958"/>
                <a:gd name="connsiteX1" fmla="*/ 2628281 w 2628281"/>
                <a:gd name="connsiteY1" fmla="*/ 0 h 615958"/>
                <a:gd name="connsiteX2" fmla="*/ 2628281 w 2628281"/>
                <a:gd name="connsiteY2" fmla="*/ 615958 h 615958"/>
                <a:gd name="connsiteX3" fmla="*/ 0 w 2628281"/>
                <a:gd name="connsiteY3" fmla="*/ 615958 h 615958"/>
                <a:gd name="connsiteX4" fmla="*/ 0 w 2628281"/>
                <a:gd name="connsiteY4" fmla="*/ 0 h 61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281" h="615958">
                  <a:moveTo>
                    <a:pt x="0" y="0"/>
                  </a:moveTo>
                  <a:lnTo>
                    <a:pt x="2628281" y="0"/>
                  </a:lnTo>
                  <a:lnTo>
                    <a:pt x="2628281" y="615958"/>
                  </a:lnTo>
                  <a:lnTo>
                    <a:pt x="0" y="6159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2000" kern="1200"/>
                <a:t>Net profit margin: 7.69% by year 5</a:t>
              </a:r>
            </a:p>
          </p:txBody>
        </p:sp>
        <p:sp>
          <p:nvSpPr>
            <p:cNvPr id="22" name="Rectangle 21" descr="Completed with solid fill">
              <a:extLst>
                <a:ext uri="{FF2B5EF4-FFF2-40B4-BE49-F238E27FC236}">
                  <a16:creationId xmlns:a16="http://schemas.microsoft.com/office/drawing/2014/main" id="{F4263D88-F931-36EC-ABF8-62EBD9D9451A}"/>
                </a:ext>
              </a:extLst>
            </p:cNvPr>
            <p:cNvSpPr/>
            <p:nvPr/>
          </p:nvSpPr>
          <p:spPr>
            <a:xfrm>
              <a:off x="7197161" y="4091112"/>
              <a:ext cx="1760552" cy="1808721"/>
            </a:xfrm>
            <a:prstGeom prst="rect">
              <a:avLst/>
            </a:prstGeom>
            <a:blipFill>
              <a:blip r:embed="rId9">
                <a:extLs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txBody>
            <a:bodyPr/>
            <a:lstStyle/>
            <a:p>
              <a:endParaRPr lang="en-US"/>
            </a:p>
          </p:txBody>
        </p:sp>
        <p:sp>
          <p:nvSpPr>
            <p:cNvPr id="23" name="Freeform 22">
              <a:extLst>
                <a:ext uri="{FF2B5EF4-FFF2-40B4-BE49-F238E27FC236}">
                  <a16:creationId xmlns:a16="http://schemas.microsoft.com/office/drawing/2014/main" id="{23C246E3-88F0-2B5F-0BB4-9505CDD1ABD0}"/>
                </a:ext>
              </a:extLst>
            </p:cNvPr>
            <p:cNvSpPr/>
            <p:nvPr/>
          </p:nvSpPr>
          <p:spPr>
            <a:xfrm>
              <a:off x="6763294" y="5566924"/>
              <a:ext cx="2628281" cy="394242"/>
            </a:xfrm>
            <a:custGeom>
              <a:avLst/>
              <a:gdLst>
                <a:gd name="connsiteX0" fmla="*/ 0 w 2628281"/>
                <a:gd name="connsiteY0" fmla="*/ 0 h 394242"/>
                <a:gd name="connsiteX1" fmla="*/ 2628281 w 2628281"/>
                <a:gd name="connsiteY1" fmla="*/ 0 h 394242"/>
                <a:gd name="connsiteX2" fmla="*/ 2628281 w 2628281"/>
                <a:gd name="connsiteY2" fmla="*/ 394242 h 394242"/>
                <a:gd name="connsiteX3" fmla="*/ 0 w 2628281"/>
                <a:gd name="connsiteY3" fmla="*/ 394242 h 394242"/>
                <a:gd name="connsiteX4" fmla="*/ 0 w 2628281"/>
                <a:gd name="connsiteY4" fmla="*/ 0 h 39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281" h="394242">
                  <a:moveTo>
                    <a:pt x="0" y="0"/>
                  </a:moveTo>
                  <a:lnTo>
                    <a:pt x="2628281" y="0"/>
                  </a:lnTo>
                  <a:lnTo>
                    <a:pt x="2628281" y="394242"/>
                  </a:lnTo>
                  <a:lnTo>
                    <a:pt x="0" y="3942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3200" kern="1200"/>
                <a:t>Solvency</a:t>
              </a:r>
            </a:p>
          </p:txBody>
        </p:sp>
        <p:sp>
          <p:nvSpPr>
            <p:cNvPr id="24" name="Freeform 23">
              <a:extLst>
                <a:ext uri="{FF2B5EF4-FFF2-40B4-BE49-F238E27FC236}">
                  <a16:creationId xmlns:a16="http://schemas.microsoft.com/office/drawing/2014/main" id="{F5EEAF94-19D2-2773-7619-ADA2D227EEC9}"/>
                </a:ext>
              </a:extLst>
            </p:cNvPr>
            <p:cNvSpPr/>
            <p:nvPr/>
          </p:nvSpPr>
          <p:spPr>
            <a:xfrm>
              <a:off x="6763295" y="6069375"/>
              <a:ext cx="2628281" cy="615958"/>
            </a:xfrm>
            <a:custGeom>
              <a:avLst/>
              <a:gdLst>
                <a:gd name="connsiteX0" fmla="*/ 0 w 2628281"/>
                <a:gd name="connsiteY0" fmla="*/ 0 h 615958"/>
                <a:gd name="connsiteX1" fmla="*/ 2628281 w 2628281"/>
                <a:gd name="connsiteY1" fmla="*/ 0 h 615958"/>
                <a:gd name="connsiteX2" fmla="*/ 2628281 w 2628281"/>
                <a:gd name="connsiteY2" fmla="*/ 615958 h 615958"/>
                <a:gd name="connsiteX3" fmla="*/ 0 w 2628281"/>
                <a:gd name="connsiteY3" fmla="*/ 615958 h 615958"/>
                <a:gd name="connsiteX4" fmla="*/ 0 w 2628281"/>
                <a:gd name="connsiteY4" fmla="*/ 0 h 61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281" h="615958">
                  <a:moveTo>
                    <a:pt x="0" y="0"/>
                  </a:moveTo>
                  <a:lnTo>
                    <a:pt x="2628281" y="0"/>
                  </a:lnTo>
                  <a:lnTo>
                    <a:pt x="2628281" y="615958"/>
                  </a:lnTo>
                  <a:lnTo>
                    <a:pt x="0" y="6159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2000" kern="1200"/>
                <a:t>Times Interest Earned: 3.84 by year 5</a:t>
              </a:r>
            </a:p>
          </p:txBody>
        </p:sp>
      </p:grpSp>
    </p:spTree>
    <p:extLst>
      <p:ext uri="{BB962C8B-B14F-4D97-AF65-F5344CB8AC3E}">
        <p14:creationId xmlns:p14="http://schemas.microsoft.com/office/powerpoint/2010/main" val="153891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C846-3075-87FC-5A3A-D7BED2C9AC4F}"/>
              </a:ext>
            </a:extLst>
          </p:cNvPr>
          <p:cNvSpPr>
            <a:spLocks noGrp="1"/>
          </p:cNvSpPr>
          <p:nvPr>
            <p:ph type="title"/>
          </p:nvPr>
        </p:nvSpPr>
        <p:spPr>
          <a:xfrm>
            <a:off x="943553" y="4274582"/>
            <a:ext cx="2693504" cy="1038016"/>
          </a:xfrm>
        </p:spPr>
        <p:txBody>
          <a:bodyPr>
            <a:normAutofit/>
          </a:bodyPr>
          <a:lstStyle/>
          <a:p>
            <a:pPr algn="ctr"/>
            <a:r>
              <a:rPr lang="en-US" sz="2800">
                <a:solidFill>
                  <a:srgbClr val="076839"/>
                </a:solidFill>
                <a:cs typeface="Calibri Light"/>
              </a:rPr>
              <a:t> Valuation</a:t>
            </a:r>
            <a:endParaRPr lang="en-US" sz="2800">
              <a:solidFill>
                <a:srgbClr val="076839"/>
              </a:solidFill>
            </a:endParaRPr>
          </a:p>
        </p:txBody>
      </p:sp>
      <p:sp>
        <p:nvSpPr>
          <p:cNvPr id="5" name="Title 1">
            <a:extLst>
              <a:ext uri="{FF2B5EF4-FFF2-40B4-BE49-F238E27FC236}">
                <a16:creationId xmlns:a16="http://schemas.microsoft.com/office/drawing/2014/main" id="{28116380-E112-FC03-6619-C88DD289DF46}"/>
              </a:ext>
            </a:extLst>
          </p:cNvPr>
          <p:cNvSpPr txBox="1">
            <a:spLocks/>
          </p:cNvSpPr>
          <p:nvPr/>
        </p:nvSpPr>
        <p:spPr>
          <a:xfrm>
            <a:off x="4120815" y="4487479"/>
            <a:ext cx="3584900" cy="10380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solidFill>
                  <a:srgbClr val="076839"/>
                </a:solidFill>
                <a:ea typeface="Calibri Light"/>
                <a:cs typeface="Calibri Light"/>
              </a:rPr>
              <a:t>Amount of Financing Sought</a:t>
            </a:r>
            <a:endParaRPr lang="en-US" sz="2800">
              <a:solidFill>
                <a:srgbClr val="076839"/>
              </a:solidFill>
            </a:endParaRPr>
          </a:p>
        </p:txBody>
      </p:sp>
      <p:sp>
        <p:nvSpPr>
          <p:cNvPr id="7" name="Content Placeholder 2">
            <a:extLst>
              <a:ext uri="{FF2B5EF4-FFF2-40B4-BE49-F238E27FC236}">
                <a16:creationId xmlns:a16="http://schemas.microsoft.com/office/drawing/2014/main" id="{5B904B49-CF82-0F20-DEEE-391566892E9D}"/>
              </a:ext>
            </a:extLst>
          </p:cNvPr>
          <p:cNvSpPr txBox="1">
            <a:spLocks/>
          </p:cNvSpPr>
          <p:nvPr/>
        </p:nvSpPr>
        <p:spPr>
          <a:xfrm>
            <a:off x="4468739" y="3767863"/>
            <a:ext cx="2889052" cy="831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a:ea typeface="Calibri"/>
                <a:cs typeface="Calibri"/>
              </a:rPr>
              <a:t>$500,000</a:t>
            </a:r>
          </a:p>
          <a:p>
            <a:endParaRPr lang="en-US">
              <a:cs typeface="Calibri"/>
            </a:endParaRPr>
          </a:p>
        </p:txBody>
      </p:sp>
      <p:sp>
        <p:nvSpPr>
          <p:cNvPr id="8" name="Title 1">
            <a:extLst>
              <a:ext uri="{FF2B5EF4-FFF2-40B4-BE49-F238E27FC236}">
                <a16:creationId xmlns:a16="http://schemas.microsoft.com/office/drawing/2014/main" id="{0ECD63E1-A858-1585-A0B7-9CFA646B559A}"/>
              </a:ext>
            </a:extLst>
          </p:cNvPr>
          <p:cNvSpPr txBox="1">
            <a:spLocks/>
          </p:cNvSpPr>
          <p:nvPr/>
        </p:nvSpPr>
        <p:spPr>
          <a:xfrm>
            <a:off x="7663547" y="4357409"/>
            <a:ext cx="3584900" cy="10380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solidFill>
                  <a:srgbClr val="076839"/>
                </a:solidFill>
                <a:ea typeface="Calibri Light"/>
                <a:cs typeface="Calibri Light"/>
              </a:rPr>
              <a:t>Stake in Company</a:t>
            </a:r>
            <a:endParaRPr lang="en-US" sz="2800">
              <a:solidFill>
                <a:srgbClr val="076839"/>
              </a:solidFill>
            </a:endParaRPr>
          </a:p>
        </p:txBody>
      </p:sp>
      <p:sp>
        <p:nvSpPr>
          <p:cNvPr id="11" name="Content Placeholder 2">
            <a:extLst>
              <a:ext uri="{FF2B5EF4-FFF2-40B4-BE49-F238E27FC236}">
                <a16:creationId xmlns:a16="http://schemas.microsoft.com/office/drawing/2014/main" id="{3733866E-F67C-FD73-190D-BFBAD384D765}"/>
              </a:ext>
            </a:extLst>
          </p:cNvPr>
          <p:cNvSpPr txBox="1">
            <a:spLocks/>
          </p:cNvSpPr>
          <p:nvPr/>
        </p:nvSpPr>
        <p:spPr>
          <a:xfrm>
            <a:off x="8729115" y="3764983"/>
            <a:ext cx="1439642" cy="831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a:ea typeface="Calibri"/>
                <a:cs typeface="Calibri"/>
              </a:rPr>
              <a:t>13%</a:t>
            </a:r>
          </a:p>
          <a:p>
            <a:pPr marL="0" indent="0">
              <a:buNone/>
            </a:pPr>
            <a:endParaRPr lang="en-US">
              <a:cs typeface="Calibri"/>
            </a:endParaRPr>
          </a:p>
        </p:txBody>
      </p:sp>
      <p:sp>
        <p:nvSpPr>
          <p:cNvPr id="9" name="Content Placeholder 2">
            <a:extLst>
              <a:ext uri="{FF2B5EF4-FFF2-40B4-BE49-F238E27FC236}">
                <a16:creationId xmlns:a16="http://schemas.microsoft.com/office/drawing/2014/main" id="{84AC03B8-FD33-F717-8119-D994C70F61D4}"/>
              </a:ext>
            </a:extLst>
          </p:cNvPr>
          <p:cNvSpPr txBox="1">
            <a:spLocks/>
          </p:cNvSpPr>
          <p:nvPr/>
        </p:nvSpPr>
        <p:spPr>
          <a:xfrm>
            <a:off x="758016" y="3764983"/>
            <a:ext cx="3314593" cy="831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a:ea typeface="Calibri"/>
                <a:cs typeface="Calibri"/>
              </a:rPr>
              <a:t>3.8 Million</a:t>
            </a:r>
            <a:endParaRPr lang="en-US" sz="5400">
              <a:cs typeface="Calibri"/>
            </a:endParaRPr>
          </a:p>
        </p:txBody>
      </p:sp>
      <p:sp>
        <p:nvSpPr>
          <p:cNvPr id="4" name="TextBox 3">
            <a:extLst>
              <a:ext uri="{FF2B5EF4-FFF2-40B4-BE49-F238E27FC236}">
                <a16:creationId xmlns:a16="http://schemas.microsoft.com/office/drawing/2014/main" id="{A3AD5CD1-551E-1A4B-819F-AEE1FBD72E08}"/>
              </a:ext>
            </a:extLst>
          </p:cNvPr>
          <p:cNvSpPr txBox="1"/>
          <p:nvPr/>
        </p:nvSpPr>
        <p:spPr>
          <a:xfrm>
            <a:off x="3322320" y="487680"/>
            <a:ext cx="5547360" cy="1107996"/>
          </a:xfrm>
          <a:prstGeom prst="rect">
            <a:avLst/>
          </a:prstGeom>
          <a:noFill/>
        </p:spPr>
        <p:txBody>
          <a:bodyPr wrap="square" rtlCol="0">
            <a:spAutoFit/>
          </a:bodyPr>
          <a:lstStyle/>
          <a:p>
            <a:r>
              <a:rPr lang="en-US" sz="6600"/>
              <a:t>Financial Value</a:t>
            </a:r>
          </a:p>
        </p:txBody>
      </p:sp>
      <p:pic>
        <p:nvPicPr>
          <p:cNvPr id="10" name="Graphic 9" descr="Dollar outline">
            <a:extLst>
              <a:ext uri="{FF2B5EF4-FFF2-40B4-BE49-F238E27FC236}">
                <a16:creationId xmlns:a16="http://schemas.microsoft.com/office/drawing/2014/main" id="{D26B32A2-C224-1BB5-63D1-4FAFBB20F5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33208" y="2254022"/>
            <a:ext cx="1364208" cy="1364208"/>
          </a:xfrm>
          <a:prstGeom prst="rect">
            <a:avLst/>
          </a:prstGeom>
        </p:spPr>
      </p:pic>
      <p:pic>
        <p:nvPicPr>
          <p:cNvPr id="13" name="Graphic 12" descr="Bank with solid fill">
            <a:extLst>
              <a:ext uri="{FF2B5EF4-FFF2-40B4-BE49-F238E27FC236}">
                <a16:creationId xmlns:a16="http://schemas.microsoft.com/office/drawing/2014/main" id="{286D9BEA-3DE4-004A-3F8E-69C4C3D43E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0785" y="2097243"/>
            <a:ext cx="1584961" cy="1584961"/>
          </a:xfrm>
          <a:prstGeom prst="rect">
            <a:avLst/>
          </a:prstGeom>
        </p:spPr>
      </p:pic>
      <p:pic>
        <p:nvPicPr>
          <p:cNvPr id="15" name="Graphic 14" descr="Upward trend outline">
            <a:extLst>
              <a:ext uri="{FF2B5EF4-FFF2-40B4-BE49-F238E27FC236}">
                <a16:creationId xmlns:a16="http://schemas.microsoft.com/office/drawing/2014/main" id="{0C150828-C291-DCC6-EC61-6635211088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29115" y="2258782"/>
            <a:ext cx="1439641" cy="1439641"/>
          </a:xfrm>
          <a:prstGeom prst="rect">
            <a:avLst/>
          </a:prstGeom>
        </p:spPr>
      </p:pic>
    </p:spTree>
    <p:extLst>
      <p:ext uri="{BB962C8B-B14F-4D97-AF65-F5344CB8AC3E}">
        <p14:creationId xmlns:p14="http://schemas.microsoft.com/office/powerpoint/2010/main" val="7744408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843F731BF21C43946363D242818ECF" ma:contentTypeVersion="8" ma:contentTypeDescription="Create a new document." ma:contentTypeScope="" ma:versionID="20543202ffe090f1cb809786082c672f">
  <xsd:schema xmlns:xsd="http://www.w3.org/2001/XMLSchema" xmlns:xs="http://www.w3.org/2001/XMLSchema" xmlns:p="http://schemas.microsoft.com/office/2006/metadata/properties" xmlns:ns2="9c949e2a-0d14-4957-9b8d-f529a6e7d6f3" xmlns:ns3="88dfb29d-94f0-4842-822f-85cdafc3ff1d" targetNamespace="http://schemas.microsoft.com/office/2006/metadata/properties" ma:root="true" ma:fieldsID="fd30260d350065eb48969d86d5e1f9db" ns2:_="" ns3:_="">
    <xsd:import namespace="9c949e2a-0d14-4957-9b8d-f529a6e7d6f3"/>
    <xsd:import namespace="88dfb29d-94f0-4842-822f-85cdafc3ff1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949e2a-0d14-4957-9b8d-f529a6e7d6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dfb29d-94f0-4842-822f-85cdafc3ff1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E2332E-56AD-43E4-A105-F2357BC44EA5}">
  <ds:schemaRefs>
    <ds:schemaRef ds:uri="88dfb29d-94f0-4842-822f-85cdafc3ff1d"/>
    <ds:schemaRef ds:uri="9c949e2a-0d14-4957-9b8d-f529a6e7d6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CB2C6C-8206-47A0-A94B-621888ADC1FB}">
  <ds:schemaRefs>
    <ds:schemaRef ds:uri="http://schemas.microsoft.com/sharepoint/v3/contenttype/forms"/>
  </ds:schemaRefs>
</ds:datastoreItem>
</file>

<file path=customXml/itemProps3.xml><?xml version="1.0" encoding="utf-8"?>
<ds:datastoreItem xmlns:ds="http://schemas.openxmlformats.org/officeDocument/2006/customXml" ds:itemID="{04F07D89-5650-403C-A22C-A0D3F9AF1321}">
  <ds:schemaRefs>
    <ds:schemaRef ds:uri="88dfb29d-94f0-4842-822f-85cdafc3ff1d"/>
    <ds:schemaRef ds:uri="9c949e2a-0d14-4957-9b8d-f529a6e7d6f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29</Slides>
  <Notes>11</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The Problem</vt:lpstr>
      <vt:lpstr>The Solution</vt:lpstr>
      <vt:lpstr>Customer Profile </vt:lpstr>
      <vt:lpstr>Acquisition Plan</vt:lpstr>
      <vt:lpstr>Market and Industry Demographics</vt:lpstr>
      <vt:lpstr>Business Operations and Risk</vt:lpstr>
      <vt:lpstr>Financial Profile</vt:lpstr>
      <vt:lpstr> Valuation</vt:lpstr>
      <vt:lpstr>Capital Allocation Strategy</vt:lpstr>
      <vt:lpstr>PowerPoint Presentation</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2024-03-01T19:19:55Z</dcterms:created>
  <dcterms:modified xsi:type="dcterms:W3CDTF">2024-03-22T00:43:18Z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0x01010091843F731BF21C43946363D242818ECF</vt:lpwstr>
  </property>
</Properties>
</file>